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2" r:id="rId2"/>
    <p:sldId id="263" r:id="rId3"/>
    <p:sldId id="258" r:id="rId4"/>
    <p:sldId id="272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67"/>
    <p:restoredTop sz="96336"/>
  </p:normalViewPr>
  <p:slideViewPr>
    <p:cSldViewPr snapToGrid="0" snapToObjects="1">
      <p:cViewPr varScale="1">
        <p:scale>
          <a:sx n="95" d="100"/>
          <a:sy n="95" d="100"/>
        </p:scale>
        <p:origin x="103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623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3793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042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63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7792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300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827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6150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3784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5370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642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F78DF-2CFB-7B4B-B7D4-8F84E28F33FF}" type="datetimeFigureOut">
              <a:rPr kumimoji="1" lang="zh-CN" altLang="en-US" smtClean="0"/>
              <a:t>2020/4/7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86AB0-8AD8-EA41-B131-D3B5902A59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6142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9701DD3-4AD8-5A48-BD6E-DABB0E683F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b="1">
                <a:latin typeface="SimSun" panose="02010600030101010101" pitchFamily="2" charset="-122"/>
                <a:ea typeface="SimSun" panose="02010600030101010101" pitchFamily="2" charset="-122"/>
              </a:rPr>
              <a:t>数据通路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9CEDA0B-C6F9-42AB-9D10-E959FAFC6A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47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97"/>
    </mc:Choice>
    <mc:Fallback>
      <p:transition spd="slow" advTm="6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93" x="6578600" y="559911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E579E-0384-BA42-98C9-361962009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049"/>
            <a:ext cx="7886700" cy="915672"/>
          </a:xfrm>
        </p:spPr>
        <p:txBody>
          <a:bodyPr>
            <a:normAutofit/>
          </a:bodyPr>
          <a:lstStyle/>
          <a:p>
            <a:r>
              <a:rPr kumimoji="1" lang="zh-CN" altLang="en-US" b="1">
                <a:latin typeface="+mn-lt"/>
                <a:ea typeface="SimSun" panose="02010600030101010101" pitchFamily="2" charset="-122"/>
              </a:rPr>
              <a:t>数据通路的示例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928147-9CDD-EF4D-A586-5D36EBFDE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8721"/>
            <a:ext cx="7886700" cy="1315488"/>
          </a:xfrm>
        </p:spPr>
        <p:txBody>
          <a:bodyPr>
            <a:normAutofit/>
          </a:bodyPr>
          <a:lstStyle/>
          <a:p>
            <a:pPr marL="492125" indent="-492125" algn="just" defTabSz="958850">
              <a:lnSpc>
                <a:spcPct val="140000"/>
              </a:lnSpc>
              <a:spcBef>
                <a:spcPts val="0"/>
              </a:spcBef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数据通路是典型的、基于层次设计的结构描述设计方法。</a:t>
            </a:r>
            <a:endParaRPr lang="en-US" altLang="zh-CN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A5FD00A-FAA6-3549-ADDF-4A21660CB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907" y="2504209"/>
            <a:ext cx="7302185" cy="3745401"/>
          </a:xfrm>
          <a:prstGeom prst="rect">
            <a:avLst/>
          </a:prstGeom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CBE445F-CDD5-44CC-9DA3-0B7FFD818B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89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148"/>
    </mc:Choice>
    <mc:Fallback>
      <p:transition spd="slow" advTm="165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926" x="6627813" y="5594350"/>
          <p14:tracePt t="31931" x="6627813" y="5637213"/>
          <p14:tracePt t="31932" x="6627813" y="5705475"/>
          <p14:tracePt t="31932" x="6610350" y="5772150"/>
          <p14:tracePt t="31938" x="6604000" y="5834063"/>
          <p14:tracePt t="31945" x="6591300" y="5865813"/>
          <p14:tracePt t="31953" x="6565900" y="5932488"/>
          <p14:tracePt t="31961" x="6529388" y="5988050"/>
          <p14:tracePt t="31968" x="6516688" y="6007100"/>
          <p14:tracePt t="31976" x="6473825" y="6049963"/>
          <p14:tracePt t="31983" x="6443663" y="6099175"/>
          <p14:tracePt t="31991" x="6430963" y="6124575"/>
          <p14:tracePt t="31998" x="6400800" y="6161088"/>
          <p14:tracePt t="32007" x="6375400" y="6197600"/>
          <p14:tracePt t="32013" x="6332538" y="6229350"/>
          <p14:tracePt t="32021" x="6319838" y="6235700"/>
          <p14:tracePt t="32028" x="6270625" y="6253163"/>
          <p14:tracePt t="32036" x="6215063" y="6278563"/>
          <p14:tracePt t="32043" x="6196013" y="6296025"/>
          <p14:tracePt t="32051" x="6146800" y="6302375"/>
          <p14:tracePt t="32059" x="6073775" y="6315075"/>
          <p14:tracePt t="32066" x="6042025" y="6321425"/>
          <p14:tracePt t="32074" x="5969000" y="6327775"/>
          <p14:tracePt t="32081" x="5900738" y="6346825"/>
          <p14:tracePt t="32088" x="5864225" y="6357938"/>
          <p14:tracePt t="32096" x="5795963" y="6376988"/>
          <p14:tracePt t="32103" x="5746750" y="6376988"/>
          <p14:tracePt t="32111" x="5684838" y="6383338"/>
          <p14:tracePt t="32118" x="5654675" y="6383338"/>
          <p14:tracePt t="32126" x="5610225" y="6383338"/>
          <p14:tracePt t="32134" x="5549900" y="6383338"/>
          <p14:tracePt t="32141" x="5524500" y="6383338"/>
          <p14:tracePt t="32149" x="5481638" y="6389688"/>
          <p14:tracePt t="32156" x="5413375" y="6402388"/>
          <p14:tracePt t="32163" x="5395913" y="6402388"/>
          <p14:tracePt t="32171" x="5340350" y="6407150"/>
          <p14:tracePt t="32178" x="5253038" y="6419850"/>
          <p14:tracePt t="32186" x="5222875" y="6426200"/>
          <p14:tracePt t="32195" x="5135563" y="6426200"/>
          <p14:tracePt t="32201" x="5049838" y="6426200"/>
          <p14:tracePt t="32209" x="5000625" y="6426200"/>
          <p14:tracePt t="32216" x="4889500" y="6426200"/>
          <p14:tracePt t="32224" x="4791075" y="6426200"/>
          <p14:tracePt t="32231" x="4679950" y="6426200"/>
          <p14:tracePt t="32239" x="4643438" y="6426200"/>
          <p14:tracePt t="32246" x="4532313" y="6426200"/>
          <p14:tracePt t="32254" x="4445000" y="6426200"/>
          <p14:tracePt t="32261" x="4421188" y="6426200"/>
          <p14:tracePt t="32268" x="4322763" y="6426200"/>
          <p14:tracePt t="32277" x="4273550" y="6426200"/>
          <p14:tracePt t="32283" x="4235450" y="6426200"/>
          <p14:tracePt t="32291" x="4192588" y="6426200"/>
          <p14:tracePt t="32298" x="4119563" y="6426200"/>
          <p14:tracePt t="32306" x="4094163" y="6426200"/>
          <p14:tracePt t="32314" x="4032250" y="6432550"/>
          <p14:tracePt t="32321" x="3940175" y="6432550"/>
          <p14:tracePt t="32329" x="3897313" y="6432550"/>
          <p14:tracePt t="32336" x="3810000" y="6432550"/>
          <p14:tracePt t="32344" x="3694113" y="6432550"/>
          <p14:tracePt t="32351" x="3594100" y="6432550"/>
          <p14:tracePt t="32359" x="3551238" y="6432550"/>
          <p14:tracePt t="32366" x="3446463" y="6432550"/>
          <p14:tracePt t="32374" x="3322638" y="6432550"/>
          <p14:tracePt t="32381" x="3273425" y="6432550"/>
          <p14:tracePt t="32389" x="3194050" y="6432550"/>
          <p14:tracePt t="32396" x="3132138" y="6432550"/>
          <p14:tracePt t="32404" x="3108325" y="6432550"/>
          <p14:tracePt t="32411" x="3052763" y="6432550"/>
          <p14:tracePt t="32418" x="3014663" y="6432550"/>
          <p14:tracePt t="32425" x="2990850" y="6432550"/>
          <p14:tracePt t="32433" x="2947988" y="6432550"/>
          <p14:tracePt t="32441" x="2909888" y="6432550"/>
          <p14:tracePt t="32448" x="2879725" y="6432550"/>
          <p14:tracePt t="32456" x="2854325" y="6432550"/>
          <p14:tracePt t="32463" x="2824163" y="6432550"/>
          <p14:tracePt t="32471" x="2805113" y="6432550"/>
          <p14:tracePt t="32478" x="2798763" y="6432550"/>
          <p14:tracePt t="32486" x="2792413" y="6432550"/>
          <p14:tracePt t="32493" x="2781300" y="6432550"/>
          <p14:tracePt t="32500" x="2781300" y="6426200"/>
          <p14:tracePt t="32508" x="2768600" y="6419850"/>
          <p14:tracePt t="32515" x="2755900" y="6413500"/>
          <p14:tracePt t="32523" x="2749550" y="6413500"/>
          <p14:tracePt t="32531" x="2738438" y="6402388"/>
          <p14:tracePt t="32539" x="2693988" y="6389688"/>
          <p14:tracePt t="32547" x="2682875" y="6383338"/>
          <p14:tracePt t="32554" x="2657475" y="6383338"/>
          <p14:tracePt t="32562" x="2620963" y="6376988"/>
          <p14:tracePt t="32569" x="2608263" y="6376988"/>
          <p14:tracePt t="32578" x="2571750" y="6370638"/>
          <p14:tracePt t="32584" x="2546350" y="6364288"/>
          <p14:tracePt t="32593" x="2527300" y="6357938"/>
          <p14:tracePt t="32599" x="2516188" y="6357938"/>
          <p14:tracePt t="32607" x="2497138" y="6340475"/>
          <p14:tracePt t="32614" x="2471738" y="6334125"/>
          <p14:tracePt t="32622" x="2460625" y="6334125"/>
          <p14:tracePt t="32629" x="2435225" y="6327775"/>
          <p14:tracePt t="32637" x="2392363" y="6321425"/>
          <p14:tracePt t="32644" x="2379663" y="6321425"/>
          <p14:tracePt t="32652" x="2343150" y="6315075"/>
          <p14:tracePt t="32660" x="2317750" y="6315075"/>
          <p14:tracePt t="32667" x="2300288" y="6315075"/>
          <p14:tracePt t="32674" x="2268538" y="6315075"/>
          <p14:tracePt t="32681" x="2232025" y="6315075"/>
          <p14:tracePt t="32689" x="2219325" y="6315075"/>
          <p14:tracePt t="32697" x="2182813" y="6302375"/>
          <p14:tracePt t="32704" x="2152650" y="6296025"/>
          <p14:tracePt t="32712" x="2133600" y="6296025"/>
          <p14:tracePt t="32719" x="2127250" y="6291263"/>
          <p14:tracePt t="32727" x="2108200" y="6291263"/>
          <p14:tracePt t="32734" x="2101850" y="6291263"/>
          <p14:tracePt t="32743" x="2097088" y="6291263"/>
          <p14:tracePt t="32749" x="2090738" y="6291263"/>
          <p14:tracePt t="32764" x="2084388" y="6291263"/>
          <p14:tracePt t="32772" x="2078038" y="6291263"/>
          <p14:tracePt t="32907" x="2084388" y="6291263"/>
          <p14:tracePt t="32914" x="2120900" y="6291263"/>
          <p14:tracePt t="32922" x="2133600" y="6291263"/>
          <p14:tracePt t="32930" x="2182813" y="6296025"/>
          <p14:tracePt t="32937" x="2244725" y="6296025"/>
          <p14:tracePt t="32945" x="2281238" y="6302375"/>
          <p14:tracePt t="32952" x="2366963" y="6315075"/>
          <p14:tracePt t="32960" x="2454275" y="6315075"/>
          <p14:tracePt t="32966" x="2497138" y="6315075"/>
          <p14:tracePt t="32975" x="2571750" y="6315075"/>
          <p14:tracePt t="32981" x="2670175" y="6315075"/>
          <p14:tracePt t="32989" x="2706688" y="6315075"/>
          <p14:tracePt t="32997" x="2830513" y="6315075"/>
          <p14:tracePt t="33004" x="2947988" y="6315075"/>
          <p14:tracePt t="33011" x="3003550" y="6315075"/>
          <p14:tracePt t="33019" x="3132138" y="6315075"/>
          <p14:tracePt t="33027" x="3243263" y="6315075"/>
          <p14:tracePt t="33034" x="3378200" y="6315075"/>
          <p14:tracePt t="33043" x="3429000" y="6315075"/>
          <p14:tracePt t="33049" x="3551238" y="6315075"/>
          <p14:tracePt t="33057" x="3662363" y="6315075"/>
          <p14:tracePt t="33064" x="3698875" y="6315075"/>
          <p14:tracePt t="33073" x="3798888" y="6321425"/>
          <p14:tracePt t="33079" x="3884613" y="6321425"/>
          <p14:tracePt t="33087" x="3946525" y="6334125"/>
          <p14:tracePt t="33095" x="4032250" y="6334125"/>
          <p14:tracePt t="33102" x="4156075" y="6334125"/>
          <p14:tracePt t="33110" x="4205288" y="6334125"/>
          <p14:tracePt t="33116" x="4329113" y="6334125"/>
          <p14:tracePt t="33124" x="4438650" y="6334125"/>
          <p14:tracePt t="33131" x="4476750" y="6334125"/>
          <p14:tracePt t="33139" x="4575175" y="6334125"/>
          <p14:tracePt t="33147" x="4660900" y="6334125"/>
          <p14:tracePt t="33154" x="4722813" y="6334125"/>
          <p14:tracePt t="33162" x="4803775" y="6340475"/>
          <p14:tracePt t="33169" x="4902200" y="6340475"/>
          <p14:tracePt t="33177" x="5000625" y="6351588"/>
          <p14:tracePt t="33184" x="5037138" y="6351588"/>
          <p14:tracePt t="33193" x="5135563" y="6351588"/>
          <p14:tracePt t="33199" x="5246688" y="6351588"/>
          <p14:tracePt t="33207" x="5308600" y="6351588"/>
          <p14:tracePt t="33215" x="5438775" y="6351588"/>
          <p14:tracePt t="33222" x="5573713" y="6351588"/>
          <p14:tracePt t="33229" x="5622925" y="6351588"/>
          <p14:tracePt t="33237" x="5759450" y="6351588"/>
          <p14:tracePt t="33244" x="5857875" y="6351588"/>
          <p14:tracePt t="33251" x="5943600" y="6351588"/>
          <p14:tracePt t="33260" x="6042025" y="6351588"/>
          <p14:tracePt t="33266" x="6165850" y="6351588"/>
          <p14:tracePt t="33274" x="6227763" y="6351588"/>
          <p14:tracePt t="33281" x="6351588" y="6351588"/>
          <p14:tracePt t="33290" x="6486525" y="6351588"/>
          <p14:tracePt t="33297" x="6584950" y="6351588"/>
          <p14:tracePt t="33304" x="6672263" y="6351588"/>
          <p14:tracePt t="33312" x="6764338" y="6351588"/>
          <p14:tracePt t="33319" x="6875463" y="6351588"/>
          <p14:tracePt t="33327" x="6918325" y="6351588"/>
          <p14:tracePt t="33334" x="7010400" y="6351588"/>
          <p14:tracePt t="33343" x="7102475" y="6346825"/>
          <p14:tracePt t="33349" x="7151688" y="6340475"/>
          <p14:tracePt t="33357" x="7226300" y="6327775"/>
          <p14:tracePt t="33364" x="7312025" y="6321425"/>
          <p14:tracePt t="33372" x="7356475" y="6321425"/>
          <p14:tracePt t="33379" x="7442200" y="6308725"/>
          <p14:tracePt t="33387" x="7540625" y="6302375"/>
          <p14:tracePt t="33394" x="7566025" y="6302375"/>
          <p14:tracePt t="33402" x="7645400" y="6291263"/>
          <p14:tracePt t="33410" x="7720013" y="6284913"/>
          <p14:tracePt t="33417" x="7831138" y="6272213"/>
          <p14:tracePt t="33424" x="7874000" y="6265863"/>
          <p14:tracePt t="33432" x="7959725" y="6242050"/>
          <p14:tracePt t="33439" x="8021638" y="6235700"/>
          <p14:tracePt t="33447" x="8053388" y="6235700"/>
          <p14:tracePt t="33455" x="8107363" y="6229350"/>
          <p14:tracePt t="33463" x="8151813" y="6216650"/>
          <p14:tracePt t="33469" x="8175625" y="6216650"/>
          <p14:tracePt t="33477" x="8201025" y="6216650"/>
          <p14:tracePt t="33484" x="8224838" y="6210300"/>
          <p14:tracePt t="33493" x="8237538" y="6210300"/>
          <p14:tracePt t="33499" x="8267700" y="6210300"/>
          <p14:tracePt t="33507" x="8286750" y="6210300"/>
          <p14:tracePt t="33514" x="8293100" y="6203950"/>
          <p14:tracePt t="33522" x="8299450" y="6203950"/>
          <p14:tracePt t="33529" x="8323263" y="6191250"/>
          <p14:tracePt t="33537" x="8342313" y="6186488"/>
          <p14:tracePt t="33544" x="8348663" y="6180138"/>
          <p14:tracePt t="33552" x="8367713" y="6173788"/>
          <p14:tracePt t="33560" x="8385175" y="6161088"/>
          <p14:tracePt t="33567" x="8397875" y="6154738"/>
          <p14:tracePt t="33574" x="8410575" y="6148388"/>
          <p14:tracePt t="33581" x="8416925" y="6148388"/>
          <p14:tracePt t="33589" x="8428038" y="6142038"/>
          <p14:tracePt t="33597" x="8447088" y="6135688"/>
          <p14:tracePt t="33604" x="8453438" y="6130925"/>
          <p14:tracePt t="33613" x="8459788" y="6124575"/>
          <p14:tracePt t="33619" x="8472488" y="6124575"/>
          <p14:tracePt t="33627" x="8483600" y="6118225"/>
          <p14:tracePt t="33634" x="8496300" y="6111875"/>
          <p14:tracePt t="33643" x="8528050" y="6081713"/>
          <p14:tracePt t="33649" x="8558213" y="6049963"/>
          <p14:tracePt t="33657" x="8594725" y="5994400"/>
          <p14:tracePt t="33665" x="8613775" y="5975350"/>
          <p14:tracePt t="33672" x="8650288" y="5926138"/>
          <p14:tracePt t="33679" x="8669338" y="5876925"/>
          <p14:tracePt t="33687" x="8693150" y="5840413"/>
          <p14:tracePt t="33694" x="8712200" y="5803900"/>
          <p14:tracePt t="33701" x="8731250" y="5735638"/>
          <p14:tracePt t="33710" x="8737600" y="5722938"/>
          <p14:tracePt t="33717" x="8761413" y="5654675"/>
          <p14:tracePt t="33724" x="8793163" y="5575300"/>
          <p14:tracePt t="33731" x="8797925" y="5538788"/>
          <p14:tracePt t="33739" x="8823325" y="5414963"/>
          <p14:tracePt t="33746" x="8842375" y="5310188"/>
          <p14:tracePt t="33754" x="8842375" y="5248275"/>
          <p14:tracePt t="33762" x="8842375" y="5118100"/>
          <p14:tracePt t="33769" x="8842375" y="4983163"/>
          <p14:tracePt t="33777" x="8842375" y="4859338"/>
          <p14:tracePt t="33784" x="8842375" y="4810125"/>
          <p14:tracePt t="33793" x="8842375" y="4711700"/>
          <p14:tracePt t="33799" x="8842375" y="4600575"/>
          <p14:tracePt t="33807" x="8842375" y="4551363"/>
          <p14:tracePt t="33814" x="8829675" y="4452938"/>
          <p14:tracePt t="33822" x="8797925" y="4348163"/>
          <p14:tracePt t="33829" x="8786813" y="4316413"/>
          <p14:tracePt t="33837" x="8737600" y="4205288"/>
          <p14:tracePt t="33845" x="8699500" y="4113213"/>
          <p14:tracePt t="33852" x="8656638" y="4044950"/>
          <p14:tracePt t="33860" x="8607425" y="3946525"/>
          <p14:tracePt t="33867" x="8545513" y="3841750"/>
          <p14:tracePt t="33874" x="8502650" y="3730625"/>
          <p14:tracePt t="33896" x="8472488" y="3632200"/>
          <p14:tracePt t="33901" x="8440738" y="3563938"/>
          <p14:tracePt t="33905" x="8434388" y="3540125"/>
          <p14:tracePt t="33911" x="8404225" y="3471863"/>
          <p14:tracePt t="33918" x="8378825" y="3403600"/>
          <p14:tracePt t="33926" x="8361363" y="3373438"/>
          <p14:tracePt t="33933" x="8323263" y="3317875"/>
          <p14:tracePt t="33941" x="8280400" y="3275013"/>
          <p14:tracePt t="33948" x="8250238" y="3243263"/>
          <p14:tracePt t="33956" x="8188325" y="3206750"/>
          <p14:tracePt t="33963" x="8107363" y="3144838"/>
          <p14:tracePt t="33971" x="8083550" y="3127375"/>
          <p14:tracePt t="33978" x="8015288" y="3078163"/>
          <p14:tracePt t="33986" x="7948613" y="3040063"/>
          <p14:tracePt t="33994" x="7904163" y="3016250"/>
          <p14:tracePt t="34001" x="7874000" y="3009900"/>
          <p14:tracePt t="34009" x="7818438" y="2973388"/>
          <p14:tracePt t="34016" x="7762875" y="2941638"/>
          <p14:tracePt t="34023" x="7743825" y="2928938"/>
          <p14:tracePt t="34031" x="7681913" y="2886075"/>
          <p14:tracePt t="34039" x="7615238" y="2862263"/>
          <p14:tracePt t="34046" x="7572375" y="2830513"/>
          <p14:tracePt t="34054" x="7504113" y="2787650"/>
          <p14:tracePt t="34061" x="7423150" y="2744788"/>
          <p14:tracePt t="34069" x="7350125" y="2706688"/>
          <p14:tracePt t="34076" x="7307263" y="2689225"/>
          <p14:tracePt t="34083" x="7213600" y="2652713"/>
          <p14:tracePt t="34092" x="7151688" y="2620963"/>
          <p14:tracePt t="34098" x="7085013" y="2590800"/>
          <p14:tracePt t="34106" x="7016750" y="2565400"/>
          <p14:tracePt t="34113" x="6942138" y="2535238"/>
          <p14:tracePt t="34121" x="6918325" y="2522538"/>
          <p14:tracePt t="34128" x="6862763" y="2503488"/>
          <p14:tracePt t="34136" x="6781800" y="2473325"/>
          <p14:tracePt t="34144" x="6751638" y="2466975"/>
          <p14:tracePt t="34151" x="6689725" y="2447925"/>
          <p14:tracePt t="34159" x="6604000" y="2430463"/>
          <p14:tracePt t="34166" x="6548438" y="2424113"/>
          <p14:tracePt t="34174" x="6437313" y="2411413"/>
          <p14:tracePt t="34181" x="6313488" y="2392363"/>
          <p14:tracePt t="34188" x="6264275" y="2381250"/>
          <p14:tracePt t="34197" x="6165850" y="2374900"/>
          <p14:tracePt t="34204" x="6073775" y="2362200"/>
          <p14:tracePt t="34211" x="5949950" y="2343150"/>
          <p14:tracePt t="34219" x="5913438" y="2330450"/>
          <p14:tracePt t="34226" x="5802313" y="2312988"/>
          <p14:tracePt t="34234" x="5697538" y="2293938"/>
          <p14:tracePt t="34242" x="5661025" y="2293938"/>
          <p14:tracePt t="34248" x="5599113" y="2281238"/>
          <p14:tracePt t="34256" x="5524500" y="2281238"/>
          <p14:tracePt t="34263" x="5500688" y="2276475"/>
          <p14:tracePt t="34271" x="5432425" y="2270125"/>
          <p14:tracePt t="34278" x="5340350" y="2270125"/>
          <p14:tracePt t="34286" x="5295900" y="2270125"/>
          <p14:tracePt t="34294" x="5184775" y="2270125"/>
          <p14:tracePt t="34301" x="5099050" y="2270125"/>
          <p14:tracePt t="34309" x="4970463" y="2270125"/>
          <p14:tracePt t="34316" x="4919663" y="2270125"/>
          <p14:tracePt t="34323" x="4797425" y="2270125"/>
          <p14:tracePt t="34331" x="4673600" y="2270125"/>
          <p14:tracePt t="34339" x="4624388" y="2270125"/>
          <p14:tracePt t="34346" x="4525963" y="2270125"/>
          <p14:tracePt t="34353" x="4464050" y="2270125"/>
          <p14:tracePt t="34361" x="4414838" y="2270125"/>
          <p14:tracePt t="34369" x="4329113" y="2270125"/>
          <p14:tracePt t="34376" x="4241800" y="2270125"/>
          <p14:tracePt t="34384" x="4198938" y="2270125"/>
          <p14:tracePt t="34392" x="4113213" y="2270125"/>
          <p14:tracePt t="34398" x="4051300" y="2270125"/>
          <p14:tracePt t="34406" x="4013200" y="2270125"/>
          <p14:tracePt t="34413" x="3940175" y="2270125"/>
          <p14:tracePt t="34421" x="3841750" y="2270125"/>
          <p14:tracePt t="34428" x="3743325" y="2270125"/>
          <p14:tracePt t="34436" x="3705225" y="2270125"/>
          <p14:tracePt t="34443" x="3594100" y="2270125"/>
          <p14:tracePt t="34451" x="3482975" y="2270125"/>
          <p14:tracePt t="34459" x="3446463" y="2270125"/>
          <p14:tracePt t="34466" x="3373438" y="2270125"/>
          <p14:tracePt t="34474" x="3262313" y="2270125"/>
          <p14:tracePt t="34481" x="3236913" y="2270125"/>
          <p14:tracePt t="34489" x="3168650" y="2270125"/>
          <p14:tracePt t="34496" x="3119438" y="2270125"/>
          <p14:tracePt t="34504" x="3101975" y="2270125"/>
          <p14:tracePt t="34511" x="3052763" y="2270125"/>
          <p14:tracePt t="34518" x="2984500" y="2281238"/>
          <p14:tracePt t="34526" x="2897188" y="2287588"/>
          <p14:tracePt t="34534" x="2879725" y="2287588"/>
          <p14:tracePt t="34542" x="2792413" y="2300288"/>
          <p14:tracePt t="34548" x="2682875" y="2300288"/>
          <p14:tracePt t="34557" x="2644775" y="2300288"/>
          <p14:tracePt t="34564" x="2533650" y="2319338"/>
          <p14:tracePt t="34572" x="2441575" y="2336800"/>
          <p14:tracePt t="34580" x="2417763" y="2343150"/>
          <p14:tracePt t="34587" x="2336800" y="2362200"/>
          <p14:tracePt t="34595" x="2274888" y="2381250"/>
          <p14:tracePt t="34601" x="2244725" y="2398713"/>
          <p14:tracePt t="34609" x="2189163" y="2417763"/>
          <p14:tracePt t="34616" x="2146300" y="2430463"/>
          <p14:tracePt t="34624" x="2114550" y="2447925"/>
          <p14:tracePt t="34631" x="2078038" y="2466975"/>
          <p14:tracePt t="34639" x="2022475" y="2490788"/>
          <p14:tracePt t="34646" x="1979613" y="2509838"/>
          <p14:tracePt t="34654" x="1960563" y="2522538"/>
          <p14:tracePt t="34662" x="1911350" y="2546350"/>
          <p14:tracePt t="34669" x="1855788" y="2565400"/>
          <p14:tracePt t="34676" x="1836738" y="2578100"/>
          <p14:tracePt t="34684" x="1776413" y="2601913"/>
          <p14:tracePt t="34693" x="1708150" y="2633663"/>
          <p14:tracePt t="34699" x="1676400" y="2646363"/>
          <p14:tracePt t="34706" x="1609725" y="2689225"/>
          <p14:tracePt t="34714" x="1560513" y="2713038"/>
          <p14:tracePt t="34721" x="1516063" y="2732088"/>
          <p14:tracePt t="34729" x="1462088" y="2757488"/>
          <p14:tracePt t="34736" x="1393825" y="2794000"/>
          <p14:tracePt t="34745" x="1325563" y="2824163"/>
          <p14:tracePt t="34751" x="1295400" y="2836863"/>
          <p14:tracePt t="34759" x="1239838" y="2873375"/>
          <p14:tracePt t="34766" x="1190625" y="2892425"/>
          <p14:tracePt t="34774" x="1146175" y="2922588"/>
          <p14:tracePt t="34781" x="1103313" y="2947988"/>
          <p14:tracePt t="34790" x="1036638" y="2973388"/>
          <p14:tracePt t="34796" x="1017588" y="2990850"/>
          <p14:tracePt t="34804" x="962025" y="3027363"/>
          <p14:tracePt t="34811" x="919163" y="3065463"/>
          <p14:tracePt t="34819" x="900113" y="3078163"/>
          <p14:tracePt t="34826" x="869950" y="3108325"/>
          <p14:tracePt t="34834" x="831850" y="3157538"/>
          <p14:tracePt t="34842" x="820738" y="3176588"/>
          <p14:tracePt t="34849" x="795338" y="3225800"/>
          <p14:tracePt t="34856" x="765175" y="3281363"/>
          <p14:tracePt t="34864" x="739775" y="3336925"/>
          <p14:tracePt t="34871" x="733425" y="3373438"/>
          <p14:tracePt t="34879" x="715963" y="3429000"/>
          <p14:tracePt t="34894" x="690563" y="3527425"/>
          <p14:tracePt t="34901" x="677863" y="3595688"/>
          <p14:tracePt t="34910" x="671513" y="3670300"/>
          <p14:tracePt t="34916" x="660400" y="3694113"/>
          <p14:tracePt t="34924" x="660400" y="3775075"/>
          <p14:tracePt t="34931" x="654050" y="3848100"/>
          <p14:tracePt t="34939" x="654050" y="3884613"/>
          <p14:tracePt t="34946" x="654050" y="3959225"/>
          <p14:tracePt t="34954" x="654050" y="4033838"/>
          <p14:tracePt t="34961" x="654050" y="4064000"/>
          <p14:tracePt t="34969" x="654050" y="4125913"/>
          <p14:tracePt t="34977" x="654050" y="4175125"/>
          <p14:tracePt t="34983" x="654050" y="4230688"/>
          <p14:tracePt t="34992" x="654050" y="4256088"/>
          <p14:tracePt t="34999" x="654050" y="4311650"/>
          <p14:tracePt t="35007" x="654050" y="4371975"/>
          <p14:tracePt t="35014" x="654050" y="4397375"/>
          <p14:tracePt t="35021" x="654050" y="4433888"/>
          <p14:tracePt t="35029" x="654050" y="4471988"/>
          <p14:tracePt t="35036" x="665163" y="4514850"/>
          <p14:tracePt t="35044" x="677863" y="4564063"/>
          <p14:tracePt t="35052" x="690563" y="4619625"/>
          <p14:tracePt t="35059" x="696913" y="4637088"/>
          <p14:tracePt t="35066" x="720725" y="4699000"/>
          <p14:tracePt t="35074" x="739775" y="4748213"/>
          <p14:tracePt t="35081" x="765175" y="4803775"/>
          <p14:tracePt t="35089" x="782638" y="4822825"/>
          <p14:tracePt t="35096" x="808038" y="4872038"/>
          <p14:tracePt t="35104" x="831850" y="4927600"/>
          <p14:tracePt t="35112" x="844550" y="4953000"/>
          <p14:tracePt t="35119" x="863600" y="5002213"/>
          <p14:tracePt t="35126" x="887413" y="5062538"/>
          <p14:tracePt t="35134" x="887413" y="5081588"/>
          <p14:tracePt t="35143" x="900113" y="5106988"/>
          <p14:tracePt t="35149" x="912813" y="5143500"/>
          <p14:tracePt t="35156" x="919163" y="5156200"/>
          <p14:tracePt t="35164" x="925513" y="5186363"/>
          <p14:tracePt t="35171" x="942975" y="5218113"/>
          <p14:tracePt t="35179" x="942975" y="5229225"/>
          <p14:tracePt t="35186" x="955675" y="5241925"/>
          <p14:tracePt t="35195" x="962025" y="5260975"/>
          <p14:tracePt t="35201" x="974725" y="5278438"/>
          <p14:tracePt t="35209" x="981075" y="5284788"/>
          <p14:tracePt t="35216" x="985838" y="5303838"/>
          <p14:tracePt t="35224" x="998538" y="5316538"/>
          <p14:tracePt t="35231" x="1004888" y="5329238"/>
          <p14:tracePt t="35239" x="1004888" y="5334000"/>
          <p14:tracePt t="35246" x="1017588" y="5346700"/>
          <p14:tracePt t="35254" x="1023938" y="5353050"/>
          <p14:tracePt t="35262" x="1030288" y="5353050"/>
          <p14:tracePt t="41407" x="1054100" y="5353050"/>
          <p14:tracePt t="41410" x="1282700" y="5322888"/>
          <p14:tracePt t="41414" x="1616075" y="5284788"/>
          <p14:tracePt t="41416" x="1787525" y="5260975"/>
          <p14:tracePt t="41418" x="2608263" y="5057775"/>
          <p14:tracePt t="41426" x="2663825" y="5038725"/>
          <p14:tracePt t="41434" x="2719388" y="5019675"/>
          <p14:tracePt t="41441" x="2817813" y="4976813"/>
          <p14:tracePt t="41449" x="2935288" y="4927600"/>
          <p14:tracePt t="41456" x="3021013" y="4878388"/>
          <p14:tracePt t="41463" x="3076575" y="4865688"/>
          <p14:tracePt t="41471" x="3175000" y="4835525"/>
          <p14:tracePt t="41479" x="3268663" y="4797425"/>
          <p14:tracePt t="41486" x="3311525" y="4779963"/>
          <p14:tracePt t="41494" x="3409950" y="4748213"/>
          <p14:tracePt t="41502" x="3502025" y="4718050"/>
          <p14:tracePt t="41510" x="3544888" y="4692650"/>
          <p14:tracePt t="41518" x="3643313" y="4656138"/>
          <p14:tracePt t="41525" x="3724275" y="4594225"/>
          <p14:tracePt t="41532" x="3748088" y="4570413"/>
          <p14:tracePt t="41540" x="3816350" y="4521200"/>
          <p14:tracePt t="41548" x="3884613" y="4476750"/>
          <p14:tracePt t="41555" x="3903663" y="4452938"/>
          <p14:tracePt t="41562" x="3983038" y="4403725"/>
          <p14:tracePt t="41569" x="4051300" y="4341813"/>
          <p14:tracePt t="41577" x="4106863" y="4305300"/>
          <p14:tracePt t="41585" x="4137025" y="4286250"/>
          <p14:tracePt t="41592" x="4241800" y="4211638"/>
          <p14:tracePt t="41602" x="4322763" y="4138613"/>
          <p14:tracePt t="41607" x="4359275" y="4106863"/>
          <p14:tracePt t="41615" x="4427538" y="4040188"/>
          <p14:tracePt t="41622" x="4470400" y="4002088"/>
          <p14:tracePt t="41631" x="4494213" y="3978275"/>
          <p14:tracePt t="41637" x="4532313" y="3935413"/>
          <p14:tracePt t="41644" x="4568825" y="3879850"/>
          <p14:tracePt t="41652" x="4575175" y="3867150"/>
          <p14:tracePt t="41660" x="4598988" y="3817938"/>
          <p14:tracePt t="41669" x="4605338" y="3786188"/>
          <p14:tracePt t="41674" x="4611688" y="3768725"/>
          <p14:tracePt t="41682" x="4611688" y="3749675"/>
          <p14:tracePt t="41690" x="4611688" y="3713163"/>
          <p14:tracePt t="41698" x="4598988" y="3681413"/>
          <p14:tracePt t="41704" x="4587875" y="3670300"/>
          <p14:tracePt t="41712" x="4575175" y="3651250"/>
          <p14:tracePt t="41719" x="4556125" y="3632200"/>
          <p14:tracePt t="41727" x="4545013" y="3625850"/>
          <p14:tracePt t="41734" x="4519613" y="3619500"/>
          <p14:tracePt t="41742" x="4500563" y="3619500"/>
          <p14:tracePt t="41750" x="4494213" y="3619500"/>
          <p14:tracePt t="41757" x="4476750" y="3614738"/>
          <p14:tracePt t="41765" x="4457700" y="3614738"/>
          <p14:tracePt t="41772" x="4445000" y="3614738"/>
          <p14:tracePt t="41781" x="4408488" y="3614738"/>
          <p14:tracePt t="41787" x="4389438" y="3614738"/>
          <p14:tracePt t="41794" x="4371975" y="3614738"/>
          <p14:tracePt t="41802" x="4340225" y="3625850"/>
          <p14:tracePt t="41810" x="4310063" y="3638550"/>
          <p14:tracePt t="41817" x="4279900" y="3663950"/>
          <p14:tracePt t="41825" x="4267200" y="3663950"/>
          <p14:tracePt t="41832" x="4235450" y="3687763"/>
          <p14:tracePt t="41840" x="4217988" y="3700463"/>
          <p14:tracePt t="41848" x="4205288" y="3700463"/>
          <p14:tracePt t="41854" x="4162425" y="3713163"/>
          <p14:tracePt t="41862" x="4113213" y="3743325"/>
          <p14:tracePt t="41869" x="4106863" y="3749675"/>
          <p14:tracePt t="41883" x="4087813" y="3756025"/>
          <p14:tracePt t="41886" x="4075113" y="3762375"/>
          <p14:tracePt t="41892" x="4068763" y="3762375"/>
          <p14:tracePt t="41900" x="4064000" y="3768725"/>
          <p14:tracePt t="41907" x="4051300" y="3768725"/>
          <p14:tracePt t="41915" x="4044950" y="3768725"/>
          <p14:tracePt t="41931" x="4032250" y="3768725"/>
          <p14:tracePt t="41937" x="4019550" y="3768725"/>
          <p14:tracePt t="41944" x="4013200" y="3768725"/>
          <p14:tracePt t="41952" x="4002088" y="3768725"/>
          <p14:tracePt t="41959" x="3989388" y="3768725"/>
          <p14:tracePt t="41967" x="3976688" y="3768725"/>
          <p14:tracePt t="41974" x="3959225" y="3762375"/>
          <p14:tracePt t="41981" x="3946525" y="3756025"/>
          <p14:tracePt t="41989" x="3940175" y="3756025"/>
          <p14:tracePt t="41996" x="3897313" y="3743325"/>
          <p14:tracePt t="42004" x="3871913" y="3743325"/>
          <p14:tracePt t="42011" x="3859213" y="3736975"/>
          <p14:tracePt t="42018" x="3829050" y="3730625"/>
          <p14:tracePt t="42026" x="3792538" y="3730625"/>
          <p14:tracePt t="42034" x="3773488" y="3730625"/>
          <p14:tracePt t="42042" x="3724275" y="3724275"/>
          <p14:tracePt t="42050" x="3694113" y="3724275"/>
          <p14:tracePt t="42057" x="3649663" y="3713163"/>
          <p14:tracePt t="42064" x="3632200" y="3713163"/>
          <p14:tracePt t="42072" x="3594100" y="3713163"/>
          <p14:tracePt t="42080" x="3570288" y="3713163"/>
          <p14:tracePt t="42087" x="3557588" y="3706813"/>
          <p14:tracePt t="42095" x="3521075" y="3706813"/>
          <p14:tracePt t="42102" x="3482975" y="3700463"/>
          <p14:tracePt t="42110" x="3471863" y="3700463"/>
          <p14:tracePt t="42117" x="3422650" y="3694113"/>
          <p14:tracePt t="42125" x="3373438" y="3694113"/>
          <p14:tracePt t="42133" x="3354388" y="3694113"/>
          <p14:tracePt t="42139" x="3305175" y="3694113"/>
          <p14:tracePt t="42148" x="3255963" y="3694113"/>
          <p14:tracePt t="42154" x="3230563" y="3694113"/>
          <p14:tracePt t="42163" x="3206750" y="3694113"/>
          <p14:tracePt t="42169" x="3163888" y="3694113"/>
          <p14:tracePt t="42177" x="3125788" y="3694113"/>
          <p14:tracePt t="42184" x="3113088" y="3694113"/>
          <p14:tracePt t="42192" x="3082925" y="3694113"/>
          <p14:tracePt t="42200" x="3063875" y="3694113"/>
          <p14:tracePt t="42207" x="3052763" y="3694113"/>
          <p14:tracePt t="42215" x="3033713" y="3694113"/>
          <p14:tracePt t="42222" x="3021013" y="3694113"/>
          <p14:tracePt t="42231" x="3008313" y="3694113"/>
          <p14:tracePt t="42237" x="2990850" y="3694113"/>
          <p14:tracePt t="42245" x="2978150" y="3694113"/>
          <p14:tracePt t="42252" x="2965450" y="3694113"/>
          <p14:tracePt t="42260" x="2947988" y="3694113"/>
          <p14:tracePt t="42267" x="2935288" y="3694113"/>
          <p14:tracePt t="42275" x="2922588" y="3694113"/>
          <p14:tracePt t="42282" x="2916238" y="3694113"/>
          <p14:tracePt t="42290" x="2903538" y="3694113"/>
          <p14:tracePt t="42298" x="2897188" y="3694113"/>
          <p14:tracePt t="42334" x="2892425" y="3694113"/>
          <p14:tracePt t="42342" x="2886075" y="3694113"/>
          <p14:tracePt t="42380" x="2879725" y="3694113"/>
          <p14:tracePt t="42402" x="2873375" y="3694113"/>
          <p14:tracePt t="42590" x="2879725" y="3694113"/>
          <p14:tracePt t="42599" x="2886075" y="3687763"/>
          <p14:tracePt t="42605" x="2897188" y="3687763"/>
          <p14:tracePt t="42613" x="2916238" y="3681413"/>
          <p14:tracePt t="42620" x="2928938" y="3681413"/>
          <p14:tracePt t="42628" x="2941638" y="3675063"/>
          <p14:tracePt t="42635" x="2978150" y="3675063"/>
          <p14:tracePt t="42642" x="2984500" y="3675063"/>
          <p14:tracePt t="42650" x="3003550" y="3670300"/>
          <p14:tracePt t="42657" x="3021013" y="3670300"/>
          <p14:tracePt t="42666" x="3033713" y="3670300"/>
          <p14:tracePt t="42672" x="3057525" y="3670300"/>
          <p14:tracePt t="42682" x="3095625" y="3670300"/>
          <p14:tracePt t="42687" x="3125788" y="3670300"/>
          <p14:tracePt t="42695" x="3138488" y="3670300"/>
          <p14:tracePt t="42702" x="3157538" y="3670300"/>
          <p14:tracePt t="42710" x="3175000" y="3670300"/>
          <p14:tracePt t="42718" x="3181350" y="3670300"/>
          <p14:tracePt t="42725" x="3194050" y="3670300"/>
          <p14:tracePt t="42733" x="3206750" y="3670300"/>
          <p14:tracePt t="42748" x="3213100" y="3670300"/>
          <p14:tracePt t="42755" x="3217863" y="3670300"/>
          <p14:tracePt t="42763" x="3230563" y="3670300"/>
          <p14:tracePt t="42770" x="3236913" y="3670300"/>
          <p14:tracePt t="42778" x="3249613" y="3670300"/>
          <p14:tracePt t="42793" x="3255963" y="3670300"/>
          <p14:tracePt t="42800" x="3262313" y="3663950"/>
          <p14:tracePt t="42807" x="3268663" y="3663950"/>
          <p14:tracePt t="42815" x="3273425" y="3663950"/>
          <p14:tracePt t="42822" x="3279775" y="3663950"/>
          <p14:tracePt t="42838" x="3286125" y="3663950"/>
          <p14:tracePt t="42852" x="3292475" y="3663950"/>
          <p14:tracePt t="42860" x="3298825" y="3663950"/>
          <p14:tracePt t="42868" x="3305175" y="3663950"/>
          <p14:tracePt t="44600" x="3298825" y="3675063"/>
          <p14:tracePt t="44607" x="3298825" y="3681413"/>
          <p14:tracePt t="44615" x="3292475" y="3687763"/>
          <p14:tracePt t="44622" x="3292475" y="3700463"/>
          <p14:tracePt t="44629" x="3292475" y="3706813"/>
          <p14:tracePt t="44637" x="3286125" y="3713163"/>
          <p14:tracePt t="44645" x="3279775" y="3730625"/>
          <p14:tracePt t="44652" x="3279775" y="3736975"/>
          <p14:tracePt t="44660" x="3279775" y="3743325"/>
          <p14:tracePt t="44667" x="3279775" y="3756025"/>
          <p14:tracePt t="44675" x="3279775" y="3762375"/>
          <p14:tracePt t="44691" x="3279775" y="3775075"/>
          <p14:tracePt t="44697" x="3279775" y="3779838"/>
          <p14:tracePt t="44705" x="3279775" y="3786188"/>
          <p14:tracePt t="44712" x="3273425" y="3798888"/>
          <p14:tracePt t="44720" x="3268663" y="3817938"/>
          <p14:tracePt t="44727" x="3268663" y="3830638"/>
          <p14:tracePt t="44735" x="3262313" y="3841750"/>
          <p14:tracePt t="44742" x="3262313" y="3860800"/>
          <p14:tracePt t="44750" x="3262313" y="3873500"/>
          <p14:tracePt t="44758" x="3249613" y="3897313"/>
          <p14:tracePt t="44765" x="3249613" y="3922713"/>
          <p14:tracePt t="44773" x="3249613" y="3940175"/>
          <p14:tracePt t="44779" x="3249613" y="3952875"/>
          <p14:tracePt t="44788" x="3255963" y="3984625"/>
          <p14:tracePt t="44794" x="3262313" y="4002088"/>
          <p14:tracePt t="44802" x="3268663" y="4014788"/>
          <p14:tracePt t="44810" x="3268663" y="4033838"/>
          <p14:tracePt t="44817" x="3279775" y="4057650"/>
          <p14:tracePt t="44832" x="3279775" y="4070350"/>
          <p14:tracePt t="44841" x="3279775" y="4095750"/>
          <p14:tracePt t="44847" x="3279775" y="4100513"/>
          <p14:tracePt t="44855" x="3279775" y="4113213"/>
          <p14:tracePt t="44862" x="3279775" y="4138613"/>
          <p14:tracePt t="44870" x="3286125" y="4156075"/>
          <p14:tracePt t="44882" x="3286125" y="4168775"/>
          <p14:tracePt t="44884" x="3298825" y="4187825"/>
          <p14:tracePt t="44894" x="3305175" y="4217988"/>
          <p14:tracePt t="44900" x="3322638" y="4237038"/>
          <p14:tracePt t="44908" x="3335338" y="4273550"/>
          <p14:tracePt t="44915" x="3348038" y="4316413"/>
          <p14:tracePt t="44922" x="3354388" y="4335463"/>
          <p14:tracePt t="44930" x="3367088" y="4384675"/>
          <p14:tracePt t="44937" x="3397250" y="4440238"/>
          <p14:tracePt t="44945" x="3397250" y="4459288"/>
          <p14:tracePt t="44952" x="3409950" y="4502150"/>
          <p14:tracePt t="44961" x="3409950" y="4538663"/>
          <p14:tracePt t="44967" x="3422650" y="4587875"/>
          <p14:tracePt t="44975" x="3429000" y="4606925"/>
          <p14:tracePt t="44982" x="3429000" y="4637088"/>
          <p14:tracePt t="44998" x="3433763" y="4692650"/>
          <p14:tracePt t="45005" x="3433763" y="4711700"/>
          <p14:tracePt t="45012" x="3440113" y="4748213"/>
          <p14:tracePt t="45020" x="3440113" y="4760913"/>
          <p14:tracePt t="45027" x="3440113" y="4792663"/>
          <p14:tracePt t="45034" x="3440113" y="4810125"/>
          <p14:tracePt t="45043" x="3440113" y="4816475"/>
          <p14:tracePt t="45050" x="3440113" y="4848225"/>
          <p14:tracePt t="45059" x="3440113" y="4878388"/>
          <p14:tracePt t="45065" x="3440113" y="4897438"/>
          <p14:tracePt t="45072" x="3440113" y="4921250"/>
          <p14:tracePt t="45088" x="3409950" y="4983163"/>
          <p14:tracePt t="45094" x="3409950" y="4995863"/>
          <p14:tracePt t="45103" x="3390900" y="5032375"/>
          <p14:tracePt t="45111" x="3378200" y="5075238"/>
          <p14:tracePt t="45117" x="3373438" y="5087938"/>
          <p14:tracePt t="45125" x="3354388" y="5118100"/>
          <p14:tracePt t="45132" x="3335338" y="5143500"/>
          <p14:tracePt t="45141" x="3322638" y="5162550"/>
          <p14:tracePt t="45147" x="3305175" y="5180013"/>
          <p14:tracePt t="45155" x="3286125" y="5211763"/>
          <p14:tracePt t="45162" x="3273425" y="5224463"/>
          <p14:tracePt t="45170" x="3243263" y="5248275"/>
          <p14:tracePt t="45178" x="3217863" y="5273675"/>
          <p14:tracePt t="45185" x="3206750" y="5278438"/>
          <p14:tracePt t="45192" x="3175000" y="5297488"/>
          <p14:tracePt t="45200" x="3157538" y="5316538"/>
          <p14:tracePt t="45208" x="3144838" y="5329238"/>
          <p14:tracePt t="45215" x="3113088" y="5340350"/>
          <p14:tracePt t="45223" x="3082925" y="5346700"/>
          <p14:tracePt t="45230" x="3040063" y="5372100"/>
          <p14:tracePt t="45237" x="3027363" y="5378450"/>
          <p14:tracePt t="45245" x="2990850" y="5389563"/>
          <p14:tracePt t="45252" x="2935288" y="5408613"/>
          <p14:tracePt t="45261" x="2922588" y="5414963"/>
          <p14:tracePt t="45267" x="2873375" y="5427663"/>
          <p14:tracePt t="45275" x="2836863" y="5445125"/>
          <p14:tracePt t="45282" x="2792413" y="5451475"/>
          <p14:tracePt t="45291" x="2774950" y="5464175"/>
          <p14:tracePt t="45297" x="2738438" y="5464175"/>
          <p14:tracePt t="45305" x="2713038" y="5476875"/>
          <p14:tracePt t="45312" x="2687638" y="5483225"/>
          <p14:tracePt t="45320" x="2670175" y="5489575"/>
          <p14:tracePt t="45327" x="2657475" y="5489575"/>
          <p14:tracePt t="45335" x="2632075" y="5489575"/>
          <p14:tracePt t="45343" x="2608263" y="5494338"/>
          <p14:tracePt t="45350" x="2565400" y="5500688"/>
          <p14:tracePt t="45358" x="2552700" y="5500688"/>
          <p14:tracePt t="45365" x="2533650" y="5500688"/>
          <p14:tracePt t="45372" x="2522538" y="5500688"/>
          <p14:tracePt t="45380" x="2509838" y="5500688"/>
          <p14:tracePt t="45388" x="2497138" y="5500688"/>
          <p14:tracePt t="45394" x="2484438" y="5500688"/>
          <p14:tracePt t="45402" x="2478088" y="5500688"/>
          <p14:tracePt t="45410" x="2454275" y="5500688"/>
          <p14:tracePt t="45417" x="2428875" y="5494338"/>
          <p14:tracePt t="45425" x="2422525" y="5494338"/>
          <p14:tracePt t="45432" x="2405063" y="5494338"/>
          <p14:tracePt t="45441" x="2398713" y="5489575"/>
          <p14:tracePt t="45447" x="2392363" y="5489575"/>
          <p14:tracePt t="45455" x="2392363" y="5483225"/>
          <p14:tracePt t="45492" x="2392363" y="5476875"/>
          <p14:tracePt t="45507" x="2386013" y="5476875"/>
          <p14:tracePt t="45524" x="2386013" y="5470525"/>
          <p14:tracePt t="45538" x="2386013" y="5464175"/>
          <p14:tracePt t="45560" x="2379663" y="5457825"/>
          <p14:tracePt t="45567" x="2379663" y="5445125"/>
          <p14:tracePt t="45575" x="2373313" y="5445125"/>
          <p14:tracePt t="45582" x="2366963" y="5434013"/>
          <p14:tracePt t="45591" x="2362200" y="5434013"/>
          <p14:tracePt t="45597" x="2355850" y="5434013"/>
          <p14:tracePt t="45605" x="2343150" y="5427663"/>
          <p14:tracePt t="45612" x="2330450" y="5427663"/>
          <p14:tracePt t="45620" x="2330450" y="5421313"/>
          <p14:tracePt t="45627" x="2324100" y="5421313"/>
          <p14:tracePt t="45635" x="2317750" y="5414963"/>
          <p14:tracePt t="45643" x="2312988" y="5414963"/>
          <p14:tracePt t="45763" x="2306638" y="5414963"/>
          <p14:tracePt t="45770" x="2300288" y="5414963"/>
          <p14:tracePt t="45867" x="2317750" y="5414963"/>
          <p14:tracePt t="45875" x="2330450" y="5414963"/>
          <p14:tracePt t="45882" x="2343150" y="5414963"/>
          <p14:tracePt t="45898" x="2355850" y="5414963"/>
          <p14:tracePt t="45907" x="2366963" y="5414963"/>
          <p14:tracePt t="45912" x="2373313" y="5414963"/>
          <p14:tracePt t="45920" x="2379663" y="5414963"/>
          <p14:tracePt t="45928" x="2392363" y="5414963"/>
          <p14:tracePt t="45935" x="2428875" y="5414963"/>
          <p14:tracePt t="45943" x="2466975" y="5414963"/>
          <p14:tracePt t="45949" x="2478088" y="5414963"/>
          <p14:tracePt t="45957" x="2516188" y="5414963"/>
          <p14:tracePt t="45964" x="2540000" y="5414963"/>
          <p14:tracePt t="46123" x="2546350" y="5414963"/>
          <p14:tracePt t="46130" x="2559050" y="5414963"/>
          <p14:tracePt t="46138" x="2565400" y="5414963"/>
          <p14:tracePt t="46145" x="2589213" y="5414963"/>
          <p14:tracePt t="46153" x="2620963" y="5421313"/>
          <p14:tracePt t="46160" x="2657475" y="5427663"/>
          <p14:tracePt t="46167" x="2732088" y="5438775"/>
          <p14:tracePt t="46175" x="2811463" y="5445125"/>
          <p14:tracePt t="46182" x="2847975" y="5457825"/>
          <p14:tracePt t="46191" x="2947988" y="5464175"/>
          <p14:tracePt t="46197" x="3021013" y="5464175"/>
          <p14:tracePt t="46205" x="3063875" y="5476875"/>
          <p14:tracePt t="46212" x="3138488" y="5483225"/>
          <p14:tracePt t="46220" x="3224213" y="5483225"/>
          <p14:tracePt t="46227" x="3243263" y="5489575"/>
          <p14:tracePt t="46235" x="3322638" y="5500688"/>
          <p14:tracePt t="46243" x="3422650" y="5507038"/>
          <p14:tracePt t="46250" x="3459163" y="5507038"/>
          <p14:tracePt t="46258" x="3514725" y="5519738"/>
          <p14:tracePt t="46265" x="3576638" y="5519738"/>
          <p14:tracePt t="46274" x="3600450" y="5519738"/>
          <p14:tracePt t="46280" x="3638550" y="5519738"/>
          <p14:tracePt t="46288" x="3687763" y="5519738"/>
          <p14:tracePt t="46295" x="3724275" y="5519738"/>
          <p14:tracePt t="46303" x="3736975" y="5519738"/>
          <p14:tracePt t="46310" x="3767138" y="5519738"/>
          <p14:tracePt t="46317" x="3803650" y="5513388"/>
          <p14:tracePt t="46326" x="3810000" y="5513388"/>
          <p14:tracePt t="46332" x="3841750" y="5513388"/>
          <p14:tracePt t="46341" x="3859213" y="5513388"/>
          <p14:tracePt t="46348" x="3865563" y="5513388"/>
          <p14:tracePt t="46355" x="3871913" y="5513388"/>
          <p14:tracePt t="46362" x="3878263" y="5513388"/>
          <p14:tracePt t="46430" x="3884613" y="5513388"/>
          <p14:tracePt t="46453" x="3890963" y="5513388"/>
          <p14:tracePt t="46459" x="3890963" y="5507038"/>
          <p14:tracePt t="46468" x="3890963" y="5500688"/>
          <p14:tracePt t="46475" x="3890963" y="5494338"/>
          <p14:tracePt t="46491" x="3890963" y="5489575"/>
          <p14:tracePt t="46497" x="3890963" y="5483225"/>
          <p14:tracePt t="46518" x="3890963" y="5476875"/>
          <p14:tracePt t="46526" x="3884613" y="5476875"/>
          <p14:tracePt t="46534" x="3884613" y="5470525"/>
          <p14:tracePt t="46541" x="3878263" y="5464175"/>
          <p14:tracePt t="46647" x="3878263" y="5457825"/>
          <p14:tracePt t="46655" x="3871913" y="5457825"/>
          <p14:tracePt t="46662" x="3871913" y="5451475"/>
          <p14:tracePt t="46685" x="3871913" y="5445125"/>
          <p14:tracePt t="46866" x="3878263" y="5445125"/>
          <p14:tracePt t="46873" x="3884613" y="5445125"/>
          <p14:tracePt t="46883" x="3897313" y="5445125"/>
          <p14:tracePt t="46887" x="3908425" y="5438775"/>
          <p14:tracePt t="46894" x="3927475" y="5438775"/>
          <p14:tracePt t="46902" x="3952875" y="5438775"/>
          <p14:tracePt t="46909" x="3970338" y="5438775"/>
          <p14:tracePt t="46917" x="4008438" y="5438775"/>
          <p14:tracePt t="46924" x="4032250" y="5438775"/>
          <p14:tracePt t="46931" x="4044950" y="5438775"/>
          <p14:tracePt t="46940" x="4064000" y="5438775"/>
          <p14:tracePt t="46946" x="4081463" y="5438775"/>
          <p14:tracePt t="46954" x="4087813" y="5438775"/>
          <p14:tracePt t="46962" x="4094163" y="5438775"/>
          <p14:tracePt t="46969" x="4100513" y="5438775"/>
          <p14:tracePt t="46977" x="4106863" y="5438775"/>
          <p14:tracePt t="50114" x="4137025" y="5438775"/>
          <p14:tracePt t="50118" x="4149725" y="5438775"/>
          <p14:tracePt t="50119" x="4179888" y="5438775"/>
          <p14:tracePt t="50121" x="4217988" y="5438775"/>
          <p14:tracePt t="50126" x="4316413" y="5438775"/>
          <p14:tracePt t="50134" x="4329113" y="5438775"/>
          <p14:tracePt t="50141" x="4346575" y="5438775"/>
          <p14:tracePt t="50149" x="4365625" y="5438775"/>
          <p14:tracePt t="50156" x="4371975" y="5438775"/>
          <p14:tracePt t="50164" x="4384675" y="5438775"/>
          <p14:tracePt t="50172" x="4389438" y="5438775"/>
          <p14:tracePt t="50188" x="4395788" y="5438775"/>
          <p14:tracePt t="50195" x="4402138" y="5438775"/>
          <p14:tracePt t="50202" x="4414838" y="5438775"/>
          <p14:tracePt t="50210" x="4421188" y="5438775"/>
          <p14:tracePt t="50217" x="4438650" y="5438775"/>
          <p14:tracePt t="50225" x="4464050" y="5438775"/>
          <p14:tracePt t="50232" x="4476750" y="5438775"/>
          <p14:tracePt t="50240" x="4506913" y="5438775"/>
          <p14:tracePt t="50247" x="4532313" y="5438775"/>
          <p14:tracePt t="50255" x="4545013" y="5445125"/>
          <p14:tracePt t="50262" x="4581525" y="5445125"/>
          <p14:tracePt t="50270" x="4611688" y="5445125"/>
          <p14:tracePt t="50277" x="4630738" y="5445125"/>
          <p14:tracePt t="50285" x="4643438" y="5457825"/>
          <p14:tracePt t="50292" x="4660900" y="5457825"/>
          <p14:tracePt t="50300" x="4673600" y="5457825"/>
          <p14:tracePt t="50307" x="4692650" y="5457825"/>
          <p14:tracePt t="50315" x="4705350" y="5457825"/>
          <p14:tracePt t="50322" x="4722813" y="5457825"/>
          <p14:tracePt t="50330" x="4729163" y="5457825"/>
          <p14:tracePt t="50337" x="4754563" y="5457825"/>
          <p14:tracePt t="50344" x="4772025" y="5457825"/>
          <p14:tracePt t="50352" x="4784725" y="5457825"/>
          <p14:tracePt t="50360" x="4821238" y="5457825"/>
          <p14:tracePt t="50367" x="4840288" y="5457825"/>
          <p14:tracePt t="50375" x="4852988" y="5457825"/>
          <p14:tracePt t="50382" x="4889500" y="5457825"/>
          <p14:tracePt t="50390" x="4938713" y="5457825"/>
          <p14:tracePt t="50397" x="4964113" y="5457825"/>
          <p14:tracePt t="50405" x="5006975" y="5457825"/>
          <p14:tracePt t="50412" x="5075238" y="5451475"/>
          <p14:tracePt t="50421" x="5086350" y="5451475"/>
          <p14:tracePt t="50427" x="5092700" y="5438775"/>
          <p14:tracePt t="50435" x="5092700" y="5402263"/>
          <p14:tracePt t="50442" x="5080000" y="5359400"/>
          <p14:tracePt t="50736" x="5086350" y="5346700"/>
          <p14:tracePt t="50743" x="5135563" y="5297488"/>
          <p14:tracePt t="50750" x="5141913" y="5291138"/>
          <p14:tracePt t="50758" x="5167313" y="5273675"/>
          <p14:tracePt t="50765" x="5191125" y="5248275"/>
          <p14:tracePt t="50773" x="5222875" y="5224463"/>
          <p14:tracePt t="50780" x="5235575" y="5211763"/>
          <p14:tracePt t="50788" x="5265738" y="5180013"/>
          <p14:tracePt t="50795" x="5289550" y="5168900"/>
          <p14:tracePt t="50803" x="5295900" y="5162550"/>
          <p14:tracePt t="50811" x="5308600" y="5143500"/>
          <p14:tracePt t="50818" x="5308600" y="5137150"/>
          <p14:tracePt t="50827" x="5321300" y="5124450"/>
          <p14:tracePt t="50832" x="5334000" y="5113338"/>
          <p14:tracePt t="50840" x="5351463" y="5094288"/>
          <p14:tracePt t="50847" x="5364163" y="5087938"/>
          <p14:tracePt t="50856" x="5383213" y="5075238"/>
          <p14:tracePt t="50865" x="5407025" y="5051425"/>
          <p14:tracePt t="50870" x="5407025" y="5045075"/>
          <p14:tracePt t="50878" x="5426075" y="5032375"/>
          <p14:tracePt t="50884" x="5445125" y="5013325"/>
          <p14:tracePt t="50893" x="5456238" y="5002213"/>
          <p14:tracePt t="50899" x="5462588" y="4995863"/>
          <p14:tracePt t="50907" x="5481638" y="4983163"/>
          <p14:tracePt t="50914" x="5494338" y="4970463"/>
          <p14:tracePt t="50922" x="5500688" y="4964113"/>
          <p14:tracePt t="50929" x="5518150" y="4946650"/>
          <p14:tracePt t="50937" x="5530850" y="4933950"/>
          <p14:tracePt t="50945" x="5543550" y="4921250"/>
          <p14:tracePt t="50952" x="5556250" y="4897438"/>
          <p14:tracePt t="50959" x="5573713" y="4884738"/>
          <p14:tracePt t="50967" x="5580063" y="4878388"/>
          <p14:tracePt t="50976" x="5592763" y="4859338"/>
          <p14:tracePt t="50982" x="5605463" y="4848225"/>
          <p14:tracePt t="50989" x="5610225" y="4841875"/>
          <p14:tracePt t="50997" x="5616575" y="4829175"/>
          <p14:tracePt t="51004" x="5629275" y="4810125"/>
          <p14:tracePt t="51012" x="5654675" y="4797425"/>
          <p14:tracePt t="51019" x="5661025" y="4786313"/>
          <p14:tracePt t="51027" x="5665788" y="4786313"/>
          <p14:tracePt t="51034" x="5678488" y="4773613"/>
          <p14:tracePt t="51043" x="5678488" y="4760913"/>
          <p14:tracePt t="51049" x="5691188" y="4748213"/>
          <p14:tracePt t="51057" x="5697538" y="4737100"/>
          <p14:tracePt t="51064" x="5703888" y="4730750"/>
          <p14:tracePt t="51072" x="5710238" y="4718050"/>
          <p14:tracePt t="51079" x="5715000" y="4705350"/>
          <p14:tracePt t="51087" x="5715000" y="4699000"/>
          <p14:tracePt t="51095" x="5715000" y="4692650"/>
          <p14:tracePt t="51102" x="5721350" y="4687888"/>
          <p14:tracePt t="51109" x="5721350" y="4681538"/>
          <p14:tracePt t="51117" x="5727700" y="4681538"/>
          <p14:tracePt t="51132" x="5734050" y="4675188"/>
          <p14:tracePt t="51144" x="5740400" y="4675188"/>
          <p14:tracePt t="51147" x="5746750" y="4668838"/>
          <p14:tracePt t="51164" x="5753100" y="4662488"/>
          <p14:tracePt t="51169" x="5759450" y="4656138"/>
          <p14:tracePt t="51178" x="5765800" y="4649788"/>
          <p14:tracePt t="51184" x="5776913" y="4649788"/>
          <p14:tracePt t="51192" x="5783263" y="4649788"/>
          <p14:tracePt t="51238" x="5789613" y="4649788"/>
          <p14:tracePt t="51245" x="5789613" y="4643438"/>
          <p14:tracePt t="51253" x="5795963" y="4643438"/>
          <p14:tracePt t="51268" x="5802313" y="4643438"/>
          <p14:tracePt t="51277" x="5802313" y="4637088"/>
          <p14:tracePt t="51282" x="5802313" y="4632325"/>
          <p14:tracePt t="51305" x="5802313" y="4625975"/>
          <p14:tracePt t="51313" x="5802313" y="4619625"/>
          <p14:tracePt t="51350" x="5802313" y="4613275"/>
          <p14:tracePt t="51381" x="5802313" y="4606925"/>
          <p14:tracePt t="51409" x="5802313" y="4600575"/>
          <p14:tracePt t="51755" x="5808663" y="4600575"/>
          <p14:tracePt t="51763" x="5821363" y="4600575"/>
          <p14:tracePt t="51770" x="5832475" y="4594225"/>
          <p14:tracePt t="51778" x="5838825" y="4594225"/>
          <p14:tracePt t="51784" x="5851525" y="4594225"/>
          <p14:tracePt t="51791" x="5864225" y="4587875"/>
          <p14:tracePt t="51799" x="5870575" y="4587875"/>
          <p14:tracePt t="51806" x="5875338" y="4587875"/>
          <p14:tracePt t="51821" x="5888038" y="4581525"/>
          <p14:tracePt t="51828" x="5900738" y="4581525"/>
          <p14:tracePt t="51836" x="5907088" y="4581525"/>
          <p14:tracePt t="51846" x="5919788" y="4581525"/>
          <p14:tracePt t="51852" x="5926138" y="4581525"/>
          <p14:tracePt t="51860" x="5930900" y="4581525"/>
          <p14:tracePt t="51867" x="5937250" y="4581525"/>
          <p14:tracePt t="51875" x="5943600" y="4581525"/>
          <p14:tracePt t="51888" x="5956300" y="4576763"/>
          <p14:tracePt t="51890" x="5962650" y="4576763"/>
          <p14:tracePt t="51898" x="5969000" y="4576763"/>
          <p14:tracePt t="51905" x="5975350" y="4576763"/>
          <p14:tracePt t="51965" x="5980113" y="4576763"/>
          <p14:tracePt t="51973" x="5986463" y="4576763"/>
          <p14:tracePt t="51980" x="5992813" y="4576763"/>
          <p14:tracePt t="51987" x="5999163" y="4576763"/>
          <p14:tracePt t="51997" x="6005513" y="4576763"/>
          <p14:tracePt t="52002" x="6018213" y="4576763"/>
          <p14:tracePt t="52017" x="6024563" y="4576763"/>
          <p14:tracePt t="52026" x="6030913" y="4576763"/>
          <p14:tracePt t="52033" x="6035675" y="4576763"/>
          <p14:tracePt t="52041" x="6042025" y="4576763"/>
          <p14:tracePt t="52198" x="6048375" y="4576763"/>
          <p14:tracePt t="52236" x="6054725" y="4576763"/>
          <p14:tracePt t="52490" x="6061075" y="4576763"/>
          <p14:tracePt t="52498" x="6067425" y="4576763"/>
          <p14:tracePt t="52505" x="6073775" y="4576763"/>
          <p14:tracePt t="52513" x="6086475" y="4576763"/>
          <p14:tracePt t="52520" x="6091238" y="4576763"/>
          <p14:tracePt t="52527" x="6097588" y="4576763"/>
          <p14:tracePt t="79243" x="5962650" y="4576763"/>
          <p14:tracePt t="79245" x="5926138" y="4564063"/>
          <p14:tracePt t="79245" x="5857875" y="4551363"/>
          <p14:tracePt t="79247" x="5770563" y="4521200"/>
          <p14:tracePt t="79254" x="5487988" y="4360863"/>
          <p14:tracePt t="79261" x="5468938" y="4354513"/>
          <p14:tracePt t="79269" x="5438775" y="4335463"/>
          <p14:tracePt t="79277" x="5389563" y="4298950"/>
          <p14:tracePt t="79285" x="5334000" y="4260850"/>
          <p14:tracePt t="79291" x="5289550" y="4217988"/>
          <p14:tracePt t="79300" x="5259388" y="4194175"/>
          <p14:tracePt t="79305" x="5203825" y="4144963"/>
          <p14:tracePt t="79313" x="5135563" y="4106863"/>
          <p14:tracePt t="79320" x="5111750" y="4083050"/>
          <p14:tracePt t="79328" x="5056188" y="4044950"/>
          <p14:tracePt t="79335" x="5013325" y="4008438"/>
          <p14:tracePt t="79343" x="4994275" y="3995738"/>
          <p14:tracePt t="79350" x="4951413" y="3971925"/>
          <p14:tracePt t="79358" x="4908550" y="3946525"/>
          <p14:tracePt t="79366" x="4889500" y="3935413"/>
          <p14:tracePt t="79373" x="4846638" y="3910013"/>
          <p14:tracePt t="79381" x="4797425" y="3890963"/>
          <p14:tracePt t="79389" x="4765675" y="3884613"/>
          <p14:tracePt t="79396" x="4699000" y="3835400"/>
          <p14:tracePt t="79403" x="4630738" y="3811588"/>
          <p14:tracePt t="79411" x="4605338" y="3798888"/>
          <p14:tracePt t="79418" x="4575175" y="3786188"/>
          <p14:tracePt t="79426" x="4532313" y="3779838"/>
          <p14:tracePt t="79433" x="4483100" y="3762375"/>
          <p14:tracePt t="79441" x="4470400" y="3756025"/>
          <p14:tracePt t="79448" x="4427538" y="3736975"/>
          <p14:tracePt t="79456" x="4365625" y="3719513"/>
          <p14:tracePt t="79464" x="4340225" y="3713163"/>
          <p14:tracePt t="79471" x="4267200" y="3687763"/>
          <p14:tracePt t="79478" x="4198938" y="3670300"/>
          <p14:tracePt t="79486" x="4149725" y="3657600"/>
          <p14:tracePt t="79493" x="4094163" y="3651250"/>
          <p14:tracePt t="79501" x="4044950" y="3651250"/>
          <p14:tracePt t="79508" x="4019550" y="3644900"/>
          <p14:tracePt t="79517" x="3952875" y="3625850"/>
          <p14:tracePt t="79523" x="3890963" y="3614738"/>
          <p14:tracePt t="79531" x="3822700" y="3608388"/>
          <p14:tracePt t="79538" x="3786188" y="3589338"/>
          <p14:tracePt t="79546" x="3681413" y="3559175"/>
          <p14:tracePt t="79553" x="3570288" y="3540125"/>
          <p14:tracePt t="79561" x="3544888" y="3540125"/>
          <p14:tracePt t="79568" x="3452813" y="3527425"/>
          <p14:tracePt t="79576" x="3367088" y="3527425"/>
          <p14:tracePt t="79583" x="3292475" y="3521075"/>
          <p14:tracePt t="79591" x="3206750" y="3509963"/>
          <p14:tracePt t="79598" x="3095625" y="3490913"/>
          <p14:tracePt t="79606" x="3057525" y="3490913"/>
          <p14:tracePt t="79614" x="2952750" y="3471863"/>
          <p14:tracePt t="79621" x="2867025" y="3459163"/>
          <p14:tracePt t="79628" x="2781300" y="3454400"/>
          <p14:tracePt t="79636" x="2749550" y="3454400"/>
          <p14:tracePt t="79643" x="2687638" y="3441700"/>
          <p14:tracePt t="79651" x="2620963" y="3435350"/>
          <p14:tracePt t="79658" x="2608263" y="3435350"/>
          <p14:tracePt t="79665" x="2552700" y="3422650"/>
          <p14:tracePt t="79673" x="2490788" y="3422650"/>
          <p14:tracePt t="79680" x="2471738" y="3416300"/>
          <p14:tracePt t="79688" x="2441575" y="3416300"/>
          <p14:tracePt t="79695" x="2386013" y="3409950"/>
          <p14:tracePt t="79703" x="2373313" y="3409950"/>
          <p14:tracePt t="79710" x="2343150" y="3409950"/>
          <p14:tracePt t="79718" x="2317750" y="3409950"/>
          <p14:tracePt t="79726" x="2300288" y="3409950"/>
          <p14:tracePt t="79734" x="2287588" y="3409950"/>
          <p14:tracePt t="79741" x="2274888" y="3409950"/>
          <p14:tracePt t="79749" x="2257425" y="3409950"/>
          <p14:tracePt t="79756" x="2251075" y="3409950"/>
          <p14:tracePt t="79765" x="2244725" y="3409950"/>
          <p14:tracePt t="79771" x="2232025" y="3409950"/>
          <p14:tracePt t="79779" x="2225675" y="3409950"/>
          <p14:tracePt t="79786" x="2219325" y="3409950"/>
          <p14:tracePt t="79794" x="2212975" y="3409950"/>
          <p14:tracePt t="79809" x="2201863" y="3409950"/>
          <p14:tracePt t="79817" x="2182813" y="3409950"/>
          <p14:tracePt t="79823" x="2176463" y="3409950"/>
          <p14:tracePt t="79832" x="2163763" y="3409950"/>
          <p14:tracePt t="79839" x="2146300" y="3403600"/>
          <p14:tracePt t="79846" x="2120900" y="3398838"/>
          <p14:tracePt t="79854" x="2108200" y="3398838"/>
          <p14:tracePt t="79861" x="2084388" y="3392488"/>
          <p14:tracePt t="79868" x="2052638" y="3386138"/>
          <p14:tracePt t="79876" x="2041525" y="3379788"/>
          <p14:tracePt t="79884" x="2016125" y="3367088"/>
          <p14:tracePt t="79891" x="1992313" y="3360738"/>
          <p14:tracePt t="79899" x="1973263" y="3360738"/>
          <p14:tracePt t="79906" x="1954213" y="3354388"/>
          <p14:tracePt t="79915" x="1924050" y="3348038"/>
          <p14:tracePt t="79921" x="1917700" y="3348038"/>
          <p14:tracePt t="79929" x="1905000" y="3343275"/>
          <p14:tracePt t="79944" x="1898650" y="3336925"/>
          <p14:tracePt t="79971" x="1892300" y="3336925"/>
          <p14:tracePt t="79973" x="1887538" y="3336925"/>
          <p14:tracePt t="79982" x="1881188" y="3336925"/>
          <p14:tracePt t="79996" x="1874838" y="3336925"/>
          <p14:tracePt t="80004" x="1862138" y="3336925"/>
          <p14:tracePt t="80011" x="1849438" y="3330575"/>
          <p14:tracePt t="80026" x="1831975" y="3330575"/>
          <p14:tracePt t="80034" x="1819275" y="3324225"/>
          <p14:tracePt t="80041" x="1812925" y="3317875"/>
          <p14:tracePt t="80049" x="1806575" y="3317875"/>
          <p14:tracePt t="80056" x="1793875" y="3311525"/>
          <p14:tracePt t="80065" x="1787525" y="3311525"/>
          <p14:tracePt t="80071" x="1781175" y="3311525"/>
          <p14:tracePt t="80379" x="1770063" y="3317875"/>
          <p14:tracePt t="80387" x="1770063" y="3324225"/>
          <p14:tracePt t="80394" x="1757363" y="3330575"/>
          <p14:tracePt t="80402" x="1751013" y="3343275"/>
          <p14:tracePt t="80409" x="1744663" y="3354388"/>
          <p14:tracePt t="80417" x="1731963" y="3360738"/>
          <p14:tracePt t="80424" x="1727200" y="3367088"/>
          <p14:tracePt t="80432" x="1714500" y="3386138"/>
          <p14:tracePt t="80440" x="1714500" y="3392488"/>
          <p14:tracePt t="80447" x="1701800" y="3398838"/>
          <p14:tracePt t="80454" x="1695450" y="3403600"/>
          <p14:tracePt t="80461" x="1695450" y="3409950"/>
          <p14:tracePt t="80470" x="1682750" y="3416300"/>
          <p14:tracePt t="80476" x="1676400" y="3429000"/>
          <p14:tracePt t="80484" x="1671638" y="3435350"/>
          <p14:tracePt t="80491" x="1665288" y="3448050"/>
          <p14:tracePt t="80499" x="1658938" y="3459163"/>
          <p14:tracePt t="80509" x="1652588" y="3471863"/>
          <p14:tracePt t="80514" x="1646238" y="3471863"/>
          <p14:tracePt t="80521" x="1646238" y="3490913"/>
          <p14:tracePt t="80529" x="1633538" y="3503613"/>
          <p14:tracePt t="80538" x="1633538" y="3509963"/>
          <p14:tracePt t="80544" x="1627188" y="3521075"/>
          <p14:tracePt t="80552" x="1620838" y="3533775"/>
          <p14:tracePt t="80559" x="1620838" y="3540125"/>
          <p14:tracePt t="80567" x="1616075" y="3552825"/>
          <p14:tracePt t="80574" x="1609725" y="3563938"/>
          <p14:tracePt t="80582" x="1609725" y="3570288"/>
          <p14:tracePt t="80589" x="1609725" y="3582988"/>
          <p14:tracePt t="80597" x="1609725" y="3589338"/>
          <p14:tracePt t="80604" x="1609725" y="3625850"/>
          <p14:tracePt t="80612" x="1609725" y="3638550"/>
          <p14:tracePt t="80621" x="1603375" y="3651250"/>
          <p14:tracePt t="80626" x="1603375" y="3675063"/>
          <p14:tracePt t="80634" x="1597025" y="3675063"/>
          <p14:tracePt t="80641" x="1597025" y="3694113"/>
          <p14:tracePt t="80649" x="1590675" y="3719513"/>
          <p14:tracePt t="80657" x="1584325" y="3719513"/>
          <p14:tracePt t="80666" x="1577975" y="3736975"/>
          <p14:tracePt t="80671" x="1577975" y="3749675"/>
          <p14:tracePt t="80679" x="1577975" y="3756025"/>
          <p14:tracePt t="80687" x="1577975" y="3775075"/>
          <p14:tracePt t="80694" x="1571625" y="3786188"/>
          <p14:tracePt t="80702" x="1571625" y="3798888"/>
          <p14:tracePt t="80709" x="1571625" y="3805238"/>
          <p14:tracePt t="80717" x="1571625" y="3817938"/>
          <p14:tracePt t="80724" x="1571625" y="3835400"/>
          <p14:tracePt t="80732" x="1571625" y="3841750"/>
          <p14:tracePt t="80740" x="1566863" y="3860800"/>
          <p14:tracePt t="80747" x="1566863" y="3873500"/>
          <p14:tracePt t="80754" x="1560513" y="3879850"/>
          <p14:tracePt t="80761" x="1554163" y="3884613"/>
          <p14:tracePt t="80771" x="1547813" y="3897313"/>
          <p14:tracePt t="80776" x="1547813" y="3910013"/>
          <p14:tracePt t="80785" x="1528763" y="3935413"/>
          <p14:tracePt t="80791" x="1528763" y="3952875"/>
          <p14:tracePt t="80799" x="1522413" y="3965575"/>
          <p14:tracePt t="80807" x="1516063" y="3995738"/>
          <p14:tracePt t="80814" x="1511300" y="4014788"/>
          <p14:tracePt t="80822" x="1498600" y="4033838"/>
          <p14:tracePt t="80829" x="1498600" y="4044950"/>
          <p14:tracePt t="80837" x="1492250" y="4057650"/>
          <p14:tracePt t="80844" x="1466850" y="4083050"/>
          <p14:tracePt t="80852" x="1466850" y="4095750"/>
          <p14:tracePt t="80859" x="1455738" y="4113213"/>
          <p14:tracePt t="80867" x="1449388" y="4125913"/>
          <p14:tracePt t="80878" x="1443038" y="4132263"/>
          <p14:tracePt t="80882" x="1443038" y="4151313"/>
          <p14:tracePt t="80890" x="1436688" y="4162425"/>
          <p14:tracePt t="80896" x="1436688" y="4175125"/>
          <p14:tracePt t="80905" x="1436688" y="4194175"/>
          <p14:tracePt t="80911" x="1430338" y="4211638"/>
          <p14:tracePt t="80922" x="1430338" y="4224338"/>
          <p14:tracePt t="80927" x="1423988" y="4243388"/>
          <p14:tracePt t="80934" x="1417638" y="4267200"/>
          <p14:tracePt t="80942" x="1411288" y="4286250"/>
          <p14:tracePt t="80949" x="1411288" y="4292600"/>
          <p14:tracePt t="80957" x="1406525" y="4322763"/>
          <p14:tracePt t="80964" x="1400175" y="4354513"/>
          <p14:tracePt t="80972" x="1393825" y="4371975"/>
          <p14:tracePt t="80979" x="1387475" y="4391025"/>
          <p14:tracePt t="80987" x="1368425" y="4421188"/>
          <p14:tracePt t="80994" x="1362075" y="4446588"/>
          <p14:tracePt t="81003" x="1344613" y="4483100"/>
          <p14:tracePt t="81009" x="1338263" y="4514850"/>
          <p14:tracePt t="81017" x="1331913" y="4527550"/>
          <p14:tracePt t="81024" x="1325563" y="4564063"/>
          <p14:tracePt t="81032" x="1319213" y="4587875"/>
          <p14:tracePt t="81039" x="1301750" y="4619625"/>
          <p14:tracePt t="81047" x="1295400" y="4632325"/>
          <p14:tracePt t="81054" x="1282700" y="4675188"/>
          <p14:tracePt t="81061" x="1263650" y="4705350"/>
          <p14:tracePt t="81070" x="1250950" y="4718050"/>
          <p14:tracePt t="81076" x="1246188" y="4754563"/>
          <p14:tracePt t="81084" x="1233488" y="4773613"/>
          <p14:tracePt t="81091" x="1233488" y="4786313"/>
          <p14:tracePt t="81099" x="1214438" y="4816475"/>
          <p14:tracePt t="81107" x="1201738" y="4848225"/>
          <p14:tracePt t="81114" x="1195388" y="4852988"/>
          <p14:tracePt t="81121" x="1190625" y="4872038"/>
          <p14:tracePt t="81129" x="1177925" y="4902200"/>
          <p14:tracePt t="81137" x="1171575" y="4914900"/>
          <p14:tracePt t="81144" x="1171575" y="4933950"/>
          <p14:tracePt t="81154" x="1152525" y="4964113"/>
          <p14:tracePt t="81159" x="1146175" y="5002213"/>
          <p14:tracePt t="81167" x="1146175" y="5013325"/>
          <p14:tracePt t="81174" x="1141413" y="5051425"/>
          <p14:tracePt t="81182" x="1141413" y="5068888"/>
          <p14:tracePt t="81190" x="1141413" y="5094288"/>
          <p14:tracePt t="81197" x="1141413" y="5106988"/>
          <p14:tracePt t="81204" x="1141413" y="5124450"/>
          <p14:tracePt t="81211" x="1141413" y="5130800"/>
          <p14:tracePt t="81221" x="1141413" y="5137150"/>
          <p14:tracePt t="81226" x="1141413" y="5149850"/>
          <p14:tracePt t="81234" x="1141413" y="5156200"/>
          <p14:tracePt t="81241" x="1141413" y="5168900"/>
          <p14:tracePt t="81257" x="1141413" y="5173663"/>
          <p14:tracePt t="81264" x="1141413" y="5186363"/>
          <p14:tracePt t="81272" x="1141413" y="5199063"/>
          <p14:tracePt t="81280" x="1141413" y="5205413"/>
          <p14:tracePt t="81287" x="1141413" y="5211763"/>
          <p14:tracePt t="81294" x="1141413" y="5224463"/>
          <p14:tracePt t="81309" x="1141413" y="5235575"/>
          <p14:tracePt t="81317" x="1141413" y="5248275"/>
          <p14:tracePt t="81332" x="1141413" y="5254625"/>
          <p14:tracePt t="81339" x="1141413" y="5260975"/>
          <p14:tracePt t="81347" x="1135063" y="5273675"/>
          <p14:tracePt t="81361" x="1135063" y="5278438"/>
          <p14:tracePt t="81370" x="1135063" y="5284788"/>
          <p14:tracePt t="81542" x="1135063" y="5278438"/>
          <p14:tracePt t="81564" x="1135063" y="5273675"/>
          <p14:tracePt t="81579" x="1141413" y="5273675"/>
          <p14:tracePt t="81587" x="1146175" y="5267325"/>
          <p14:tracePt t="81594" x="1158875" y="5267325"/>
          <p14:tracePt t="81603" x="1195388" y="5267325"/>
          <p14:tracePt t="81609" x="1214438" y="5267325"/>
          <p14:tracePt t="81617" x="1282700" y="5267325"/>
          <p14:tracePt t="81624" x="1381125" y="5267325"/>
          <p14:tracePt t="81633" x="1417638" y="5267325"/>
          <p14:tracePt t="81639" x="1528763" y="5267325"/>
          <p14:tracePt t="81647" x="1720850" y="5267325"/>
          <p14:tracePt t="81654" x="2016125" y="5267325"/>
          <p14:tracePt t="81661" x="2127250" y="5267325"/>
          <p14:tracePt t="81670" x="2466975" y="5267325"/>
          <p14:tracePt t="81676" x="2892425" y="5267325"/>
          <p14:tracePt t="81684" x="3008313" y="5267325"/>
          <p14:tracePt t="81691" x="3273425" y="5267325"/>
          <p14:tracePt t="81700" x="3698875" y="5267325"/>
          <p14:tracePt t="81706" x="3822700" y="5267325"/>
          <p14:tracePt t="81714" x="4173538" y="5248275"/>
          <p14:tracePt t="81722" x="4618038" y="5162550"/>
          <p14:tracePt t="81729" x="4741863" y="5143500"/>
          <p14:tracePt t="81737" x="5105400" y="5057775"/>
          <p14:tracePt t="81744" x="5449888" y="4970463"/>
          <p14:tracePt t="81753" x="5703888" y="4914900"/>
          <p14:tracePt t="81759" x="6018213" y="4865688"/>
          <p14:tracePt t="81767" x="6381750" y="4797425"/>
          <p14:tracePt t="81774" x="6677025" y="4754563"/>
          <p14:tracePt t="81782" x="6751638" y="4741863"/>
          <p14:tracePt t="81789" x="6942138" y="4718050"/>
          <p14:tracePt t="81797" x="7065963" y="4699000"/>
          <p14:tracePt t="81804" x="7151688" y="4687888"/>
          <p14:tracePt t="81811" x="7256463" y="4656138"/>
          <p14:tracePt t="81820" x="7392988" y="4637088"/>
          <p14:tracePt t="81826" x="7448550" y="4632325"/>
          <p14:tracePt t="81834" x="7589838" y="4581525"/>
          <p14:tracePt t="81841" x="7694613" y="4545013"/>
          <p14:tracePt t="81849" x="7726363" y="4527550"/>
          <p14:tracePt t="81857" x="7812088" y="4489450"/>
          <p14:tracePt t="81864" x="7893050" y="4446588"/>
          <p14:tracePt t="81872" x="7948613" y="4421188"/>
          <p14:tracePt t="81889" x="8113713" y="4341813"/>
          <p14:tracePt t="81894" x="8194675" y="4311650"/>
          <p14:tracePt t="81904" x="8224838" y="4298950"/>
          <p14:tracePt t="81909" x="8256588" y="4260850"/>
          <p14:tracePt t="81917" x="8312150" y="4237038"/>
          <p14:tracePt t="81925" x="8335963" y="4224338"/>
          <p14:tracePt t="81932" x="8372475" y="4200525"/>
          <p14:tracePt t="81939" x="8404225" y="4175125"/>
          <p14:tracePt t="81947" x="8416925" y="4168775"/>
          <p14:tracePt t="81954" x="8434388" y="4151313"/>
          <p14:tracePt t="81962" x="8453438" y="4125913"/>
          <p14:tracePt t="81970" x="8459788" y="4119563"/>
          <p14:tracePt t="81978" x="8459788" y="4100513"/>
          <p14:tracePt t="81984" x="8466138" y="4083050"/>
          <p14:tracePt t="81991" x="8466138" y="4070350"/>
          <p14:tracePt t="81999" x="8466138" y="4044950"/>
          <p14:tracePt t="82007" x="8466138" y="3984625"/>
          <p14:tracePt t="82014" x="8459788" y="3952875"/>
          <p14:tracePt t="82023" x="8440738" y="3929063"/>
          <p14:tracePt t="82029" x="8428038" y="3903663"/>
          <p14:tracePt t="82037" x="8404225" y="3854450"/>
          <p14:tracePt t="82044" x="8397875" y="3835400"/>
          <p14:tracePt t="82053" x="8361363" y="3792538"/>
          <p14:tracePt t="82059" x="8329613" y="3749675"/>
          <p14:tracePt t="82067" x="8318500" y="3736975"/>
          <p14:tracePt t="82074" x="8293100" y="3706813"/>
          <p14:tracePt t="82082" x="8256588" y="3651250"/>
          <p14:tracePt t="82090" x="8250238" y="3638550"/>
          <p14:tracePt t="82097" x="8224838" y="3595688"/>
          <p14:tracePt t="82104" x="8188325" y="3563938"/>
          <p14:tracePt t="82112" x="8169275" y="3533775"/>
          <p14:tracePt t="82120" x="8158163" y="3527425"/>
          <p14:tracePt t="82126" x="8139113" y="3514725"/>
          <p14:tracePt t="82134" x="8120063" y="3490913"/>
          <p14:tracePt t="82141" x="8107363" y="3484563"/>
          <p14:tracePt t="82149" x="8083550" y="3465513"/>
          <p14:tracePt t="82159" x="8070850" y="3454400"/>
          <p14:tracePt t="82164" x="8064500" y="3448050"/>
          <p14:tracePt t="82172" x="8047038" y="3435350"/>
          <p14:tracePt t="82179" x="8047038" y="3429000"/>
          <p14:tracePt t="82187" x="8034338" y="3422650"/>
          <p14:tracePt t="82194" x="8008938" y="3416300"/>
          <p14:tracePt t="82203" x="7991475" y="3403600"/>
          <p14:tracePt t="82209" x="7978775" y="3398838"/>
          <p14:tracePt t="82217" x="7942263" y="3379788"/>
          <p14:tracePt t="82224" x="7910513" y="3367088"/>
          <p14:tracePt t="82232" x="7880350" y="3348038"/>
          <p14:tracePt t="82240" x="7861300" y="3343275"/>
          <p14:tracePt t="82247" x="7824788" y="3311525"/>
          <p14:tracePt t="82254" x="7793038" y="3294063"/>
          <p14:tracePt t="82261" x="7781925" y="3287713"/>
          <p14:tracePt t="82270" x="7756525" y="3268663"/>
          <p14:tracePt t="82277" x="7737475" y="3255963"/>
          <p14:tracePt t="82284" x="7726363" y="3243263"/>
          <p14:tracePt t="82291" x="7713663" y="3225800"/>
          <p14:tracePt t="82299" x="7694613" y="3206750"/>
          <p14:tracePt t="82307" x="7681913" y="3200400"/>
          <p14:tracePt t="82314" x="7677150" y="3187700"/>
          <p14:tracePt t="82322" x="7664450" y="3182938"/>
          <p14:tracePt t="82329" x="7645400" y="3170238"/>
          <p14:tracePt t="82344" x="7639050" y="3163888"/>
          <p14:tracePt t="82464" x="7639050" y="3170238"/>
          <p14:tracePt t="82488" x="7639050" y="3176588"/>
          <p14:tracePt t="82494" x="7639050" y="3187700"/>
          <p14:tracePt t="82503" x="7639050" y="3194050"/>
          <p14:tracePt t="82509" x="7639050" y="3200400"/>
          <p14:tracePt t="82517" x="7639050" y="3213100"/>
          <p14:tracePt t="82524" x="7651750" y="3225800"/>
          <p14:tracePt t="82532" x="7651750" y="3238500"/>
          <p14:tracePt t="82540" x="7658100" y="3249613"/>
          <p14:tracePt t="82547" x="7658100" y="3262313"/>
          <p14:tracePt t="82554" x="7658100" y="3287713"/>
          <p14:tracePt t="82562" x="7664450" y="3298825"/>
          <p14:tracePt t="82570" x="7670800" y="3330575"/>
          <p14:tracePt t="82577" x="7677150" y="3348038"/>
          <p14:tracePt t="82585" x="7681913" y="3367088"/>
          <p14:tracePt t="82591" x="7688263" y="3379788"/>
          <p14:tracePt t="82599" x="7688263" y="3409950"/>
          <p14:tracePt t="82606" x="7694613" y="3429000"/>
          <p14:tracePt t="82614" x="7694613" y="3448050"/>
          <p14:tracePt t="82623" x="7694613" y="3478213"/>
          <p14:tracePt t="82629" x="7694613" y="3497263"/>
          <p14:tracePt t="82637" x="7694613" y="3509963"/>
          <p14:tracePt t="82644" x="7700963" y="3540125"/>
          <p14:tracePt t="82653" x="7700963" y="3559175"/>
          <p14:tracePt t="82659" x="7707313" y="3570288"/>
          <p14:tracePt t="82667" x="7713663" y="3589338"/>
          <p14:tracePt t="82674" x="7713663" y="3608388"/>
          <p14:tracePt t="82682" x="7713663" y="3614738"/>
          <p14:tracePt t="82689" x="7713663" y="3632200"/>
          <p14:tracePt t="82697" x="7713663" y="3651250"/>
          <p14:tracePt t="82704" x="7720013" y="3657600"/>
          <p14:tracePt t="82712" x="7720013" y="3675063"/>
          <p14:tracePt t="82720" x="7720013" y="3694113"/>
          <p14:tracePt t="82727" x="7720013" y="3706813"/>
          <p14:tracePt t="82735" x="7720013" y="3719513"/>
          <p14:tracePt t="82741" x="7720013" y="3736975"/>
          <p14:tracePt t="82749" x="7720013" y="3756025"/>
          <p14:tracePt t="82757" x="7720013" y="3768725"/>
          <p14:tracePt t="82764" x="7720013" y="3792538"/>
          <p14:tracePt t="82772" x="7720013" y="3811588"/>
          <p14:tracePt t="82779" x="7720013" y="3824288"/>
          <p14:tracePt t="82787" x="7720013" y="3841750"/>
          <p14:tracePt t="82794" x="7720013" y="3854450"/>
          <p14:tracePt t="82803" x="7720013" y="3860800"/>
          <p14:tracePt t="82809" x="7720013" y="3879850"/>
          <p14:tracePt t="82817" x="7720013" y="3884613"/>
          <p14:tracePt t="82824" x="7720013" y="3897313"/>
          <p14:tracePt t="82832" x="7720013" y="3922713"/>
          <p14:tracePt t="82839" x="7720013" y="3935413"/>
          <p14:tracePt t="82854" x="7713663" y="3952875"/>
          <p14:tracePt t="82861" x="7707313" y="3978275"/>
          <p14:tracePt t="82870" x="7694613" y="3995738"/>
          <p14:tracePt t="82887" x="7681913" y="4027488"/>
          <p14:tracePt t="82892" x="7658100" y="4051300"/>
          <p14:tracePt t="82899" x="7651750" y="4064000"/>
          <p14:tracePt t="82906" x="7639050" y="4083050"/>
          <p14:tracePt t="82914" x="7632700" y="4095750"/>
          <p14:tracePt t="82922" x="7627938" y="4100513"/>
          <p14:tracePt t="82929" x="7627938" y="4106863"/>
          <p14:tracePt t="83094" x="7615238" y="4106863"/>
          <p14:tracePt t="83103" x="7577138" y="4113213"/>
          <p14:tracePt t="83109" x="7504113" y="4132263"/>
          <p14:tracePt t="83116" x="7399338" y="4156075"/>
          <p14:tracePt t="83124" x="7350125" y="4162425"/>
          <p14:tracePt t="83132" x="7177088" y="4187825"/>
          <p14:tracePt t="83139" x="6924675" y="4260850"/>
          <p14:tracePt t="83147" x="6831013" y="4279900"/>
          <p14:tracePt t="83154" x="6616700" y="4341813"/>
          <p14:tracePt t="83162" x="6388100" y="4416425"/>
          <p14:tracePt t="83170" x="6307138" y="4446588"/>
          <p14:tracePt t="83176" x="6159500" y="4514850"/>
          <p14:tracePt t="83184" x="5969000" y="4594225"/>
          <p14:tracePt t="83191" x="5907088" y="4625975"/>
          <p14:tracePt t="83199" x="5770563" y="4692650"/>
          <p14:tracePt t="83207" x="5654675" y="4741863"/>
          <p14:tracePt t="83214" x="5543550" y="4786313"/>
          <p14:tracePt t="83222" x="5500688" y="4797425"/>
          <p14:tracePt t="83229" x="5407025" y="4841875"/>
          <p14:tracePt t="83237" x="5334000" y="4872038"/>
          <p14:tracePt t="83244" x="5302250" y="4884738"/>
          <p14:tracePt t="83253" x="5235575" y="4914900"/>
          <p14:tracePt t="83259" x="5173663" y="4933950"/>
          <p14:tracePt t="83267" x="5141913" y="4946650"/>
          <p14:tracePt t="83274" x="5086350" y="4964113"/>
          <p14:tracePt t="83281" x="5043488" y="4983163"/>
          <p14:tracePt t="83291" x="5030788" y="4989513"/>
          <p14:tracePt t="83297" x="4994275" y="4995863"/>
          <p14:tracePt t="83304" x="4981575" y="5002213"/>
          <p14:tracePt t="83311" x="4975225" y="5008563"/>
          <p14:tracePt t="83320" x="4970463" y="5013325"/>
          <p14:tracePt t="83326" x="4957763" y="5013325"/>
          <p14:tracePt t="83334" x="4957763" y="5019675"/>
          <p14:tracePt t="83349" x="4951413" y="5019675"/>
          <p14:tracePt t="83364" x="4945063" y="5019675"/>
          <p14:tracePt t="83372" x="4945063" y="5026025"/>
          <p14:tracePt t="83379" x="4945063" y="5032375"/>
          <p14:tracePt t="83402" x="4945063" y="5038725"/>
          <p14:tracePt t="83409" x="4951413" y="5038725"/>
          <p14:tracePt t="83417" x="4957763" y="5045075"/>
          <p14:tracePt t="83424" x="4964113" y="5045075"/>
          <p14:tracePt t="83432" x="4970463" y="5045075"/>
          <p14:tracePt t="83440" x="4970463" y="5051425"/>
          <p14:tracePt t="83447" x="4975225" y="5051425"/>
          <p14:tracePt t="83454" x="4981575" y="5051425"/>
          <p14:tracePt t="83462" x="4987925" y="5051425"/>
          <p14:tracePt t="83484" x="4994275" y="5051425"/>
          <p14:tracePt t="83499" x="5000625" y="5051425"/>
          <p14:tracePt t="83506" x="5006975" y="5051425"/>
          <p14:tracePt t="83522" x="5013325" y="5051425"/>
          <p14:tracePt t="83574" x="5006975" y="5062538"/>
          <p14:tracePt t="83582" x="5006975" y="5081588"/>
          <p14:tracePt t="83589" x="5006975" y="5094288"/>
          <p14:tracePt t="83597" x="5006975" y="5118100"/>
          <p14:tracePt t="83604" x="5006975" y="5149850"/>
          <p14:tracePt t="83612" x="5000625" y="5162550"/>
          <p14:tracePt t="83620" x="5000625" y="5186363"/>
          <p14:tracePt t="83626" x="5000625" y="5224463"/>
          <p14:tracePt t="83634" x="5000625" y="5248275"/>
          <p14:tracePt t="83641" x="4994275" y="5284788"/>
          <p14:tracePt t="83649" x="4981575" y="5334000"/>
          <p14:tracePt t="83656" x="4975225" y="5353050"/>
          <p14:tracePt t="83664" x="4970463" y="5384800"/>
          <p14:tracePt t="83672" x="4951413" y="5438775"/>
          <p14:tracePt t="83679" x="4945063" y="5464175"/>
          <p14:tracePt t="83687" x="4945063" y="5470525"/>
          <p14:tracePt t="83694" x="4938713" y="5483225"/>
          <p14:tracePt t="83703" x="4938713" y="5489575"/>
          <p14:tracePt t="83769" x="4938713" y="5483225"/>
          <p14:tracePt t="83777" x="4938713" y="5470525"/>
          <p14:tracePt t="83785" x="4938713" y="5464175"/>
          <p14:tracePt t="83799" x="4938713" y="5451475"/>
          <p14:tracePt t="83807" x="4938713" y="5438775"/>
          <p14:tracePt t="83814" x="4938713" y="5434013"/>
          <p14:tracePt t="83822" x="4938713" y="5427663"/>
          <p14:tracePt t="83829" x="4938713" y="5414963"/>
          <p14:tracePt t="83844" x="4932363" y="5408613"/>
          <p14:tracePt t="83859" x="4932363" y="5402263"/>
          <p14:tracePt t="83867" x="4919663" y="5389563"/>
          <p14:tracePt t="83890" x="4859338" y="5359400"/>
          <p14:tracePt t="83897" x="4833938" y="5353050"/>
          <p14:tracePt t="83904" x="4821238" y="5346700"/>
          <p14:tracePt t="83911" x="4791075" y="5334000"/>
          <p14:tracePt t="83919" x="4772025" y="5322888"/>
          <p14:tracePt t="83926" x="4741863" y="5303838"/>
          <p14:tracePt t="83934" x="4735513" y="5297488"/>
          <p14:tracePt t="83941" x="4705350" y="5284788"/>
          <p14:tracePt t="83948" x="4692650" y="5278438"/>
          <p14:tracePt t="83956" x="4686300" y="5273675"/>
          <p14:tracePt t="83964" x="4673600" y="5273675"/>
          <p14:tracePt t="83971" x="4667250" y="5273675"/>
          <p14:tracePt t="84054" x="4643438" y="5273675"/>
          <p14:tracePt t="84062" x="4637088" y="5273675"/>
          <p14:tracePt t="84070" x="4594225" y="5273675"/>
          <p14:tracePt t="84076" x="4556125" y="5273675"/>
          <p14:tracePt t="84084" x="4525963" y="5273675"/>
          <p14:tracePt t="84091" x="4470400" y="5273675"/>
          <p14:tracePt t="84099" x="4408488" y="5273675"/>
          <p14:tracePt t="84106" x="4371975" y="5273675"/>
          <p14:tracePt t="84114" x="4260850" y="5273675"/>
          <p14:tracePt t="84122" x="4124325" y="5273675"/>
          <p14:tracePt t="84129" x="4075113" y="5273675"/>
          <p14:tracePt t="84137" x="3927475" y="5273675"/>
          <p14:tracePt t="84144" x="3773488" y="5273675"/>
          <p14:tracePt t="84153" x="3675063" y="5273675"/>
          <p14:tracePt t="84159" x="3563938" y="5273675"/>
          <p14:tracePt t="84167" x="3433763" y="5273675"/>
          <p14:tracePt t="84174" x="3367088" y="5273675"/>
          <p14:tracePt t="84182" x="3236913" y="5273675"/>
          <p14:tracePt t="84190" x="3082925" y="5273675"/>
          <p14:tracePt t="84197" x="2978150" y="5273675"/>
          <p14:tracePt t="84205" x="2892425" y="5273675"/>
          <p14:tracePt t="84212" x="2792413" y="5273675"/>
          <p14:tracePt t="84220" x="2670175" y="5267325"/>
          <p14:tracePt t="84226" x="2638425" y="5267325"/>
          <p14:tracePt t="84234" x="2582863" y="5254625"/>
          <p14:tracePt t="84241" x="2546350" y="5254625"/>
          <p14:tracePt t="84249" x="2516188" y="5254625"/>
          <p14:tracePt t="84256" x="2466975" y="5254625"/>
          <p14:tracePt t="84264" x="2428875" y="5248275"/>
          <p14:tracePt t="84272" x="2417763" y="5248275"/>
          <p14:tracePt t="84279" x="2379663" y="5248275"/>
          <p14:tracePt t="84287" x="2362200" y="5241925"/>
          <p14:tracePt t="84294" x="2330450" y="5241925"/>
          <p14:tracePt t="84303" x="2317750" y="5241925"/>
          <p14:tracePt t="84309" x="2293938" y="5241925"/>
          <p14:tracePt t="84317" x="2257425" y="5235575"/>
          <p14:tracePt t="84324" x="2244725" y="5235575"/>
          <p14:tracePt t="84332" x="2212975" y="5229225"/>
          <p14:tracePt t="84341" x="2176463" y="5229225"/>
          <p14:tracePt t="84347" x="2163763" y="5229225"/>
          <p14:tracePt t="84355" x="2152650" y="5229225"/>
          <p14:tracePt t="84362" x="2127250" y="5218113"/>
          <p14:tracePt t="84370" x="2114550" y="5211763"/>
          <p14:tracePt t="84376" x="2078038" y="5211763"/>
          <p14:tracePt t="84384" x="2035175" y="5205413"/>
          <p14:tracePt t="84391" x="2022475" y="5205413"/>
          <p14:tracePt t="84399" x="1973263" y="5199063"/>
          <p14:tracePt t="84406" x="1924050" y="5186363"/>
          <p14:tracePt t="84414" x="1874838" y="5180013"/>
          <p14:tracePt t="84423" x="1849438" y="5180013"/>
          <p14:tracePt t="84429" x="1812925" y="5173663"/>
          <p14:tracePt t="84436" x="1793875" y="5168900"/>
          <p14:tracePt t="84444" x="1776413" y="5168900"/>
          <p14:tracePt t="84453" x="1731963" y="5149850"/>
          <p14:tracePt t="84459" x="1695450" y="5143500"/>
          <p14:tracePt t="84467" x="1676400" y="5137150"/>
          <p14:tracePt t="84474" x="1652588" y="5137150"/>
          <p14:tracePt t="84482" x="1609725" y="5124450"/>
          <p14:tracePt t="84489" x="1597025" y="5124450"/>
          <p14:tracePt t="84497" x="1554163" y="5113338"/>
          <p14:tracePt t="84505" x="1528763" y="5113338"/>
          <p14:tracePt t="84512" x="1511300" y="5106988"/>
          <p14:tracePt t="84520" x="1485900" y="5106988"/>
          <p14:tracePt t="84526" x="1462088" y="5100638"/>
          <p14:tracePt t="84536" x="1449388" y="5100638"/>
          <p14:tracePt t="84541" x="1443038" y="5094288"/>
          <p14:tracePt t="84549" x="1430338" y="5094288"/>
          <p14:tracePt t="84594" x="1423988" y="5094288"/>
          <p14:tracePt t="84602" x="1417638" y="5094288"/>
          <p14:tracePt t="84609" x="1411288" y="5094288"/>
          <p14:tracePt t="84617" x="1406525" y="5094288"/>
          <p14:tracePt t="84624" x="1393825" y="5094288"/>
          <p14:tracePt t="84633" x="1387475" y="5094288"/>
          <p14:tracePt t="84647" x="1381125" y="5094288"/>
          <p14:tracePt t="84729" x="1374775" y="5094288"/>
          <p14:tracePt t="84737" x="1362075" y="5106988"/>
          <p14:tracePt t="84744" x="1350963" y="5113338"/>
          <p14:tracePt t="84759" x="1338263" y="5124450"/>
          <p14:tracePt t="84767" x="1331913" y="5137150"/>
          <p14:tracePt t="84774" x="1306513" y="5156200"/>
          <p14:tracePt t="84782" x="1295400" y="5168900"/>
          <p14:tracePt t="84790" x="1289050" y="5173663"/>
          <p14:tracePt t="84797" x="1276350" y="5186363"/>
          <p14:tracePt t="84804" x="1263650" y="5192713"/>
          <p14:tracePt t="84819" x="1257300" y="5199063"/>
          <p14:tracePt t="84826" x="1257300" y="5205413"/>
          <p14:tracePt t="84887" x="1257300" y="5199063"/>
          <p14:tracePt t="84894" x="1257300" y="5192713"/>
          <p14:tracePt t="84902" x="1257300" y="5180013"/>
          <p14:tracePt t="84909" x="1263650" y="5168900"/>
          <p14:tracePt t="84917" x="1263650" y="5143500"/>
          <p14:tracePt t="84924" x="1276350" y="5124450"/>
          <p14:tracePt t="84932" x="1282700" y="5075238"/>
          <p14:tracePt t="84939" x="1289050" y="5062538"/>
          <p14:tracePt t="84947" x="1295400" y="5026025"/>
          <p14:tracePt t="84955" x="1301750" y="4989513"/>
          <p14:tracePt t="84962" x="1301750" y="4964113"/>
          <p14:tracePt t="84970" x="1312863" y="4921250"/>
          <p14:tracePt t="84976" x="1338263" y="4841875"/>
          <p14:tracePt t="84985" x="1338263" y="4816475"/>
          <p14:tracePt t="84991" x="1355725" y="4724400"/>
          <p14:tracePt t="84999" x="1387475" y="4600575"/>
          <p14:tracePt t="85006" x="1406525" y="4545013"/>
          <p14:tracePt t="85014" x="1430338" y="4410075"/>
          <p14:tracePt t="85023" x="1430338" y="4311650"/>
          <p14:tracePt t="85029" x="1449388" y="4211638"/>
          <p14:tracePt t="85037" x="1449388" y="4168775"/>
          <p14:tracePt t="85044" x="1455738" y="4106863"/>
          <p14:tracePt t="85052" x="1466850" y="4044950"/>
          <p14:tracePt t="85059" x="1473200" y="4027488"/>
          <p14:tracePt t="85067" x="1479550" y="3965575"/>
          <p14:tracePt t="85074" x="1479550" y="3940175"/>
          <p14:tracePt t="85082" x="1498600" y="3897313"/>
          <p14:tracePt t="85089" x="1516063" y="3848100"/>
          <p14:tracePt t="85098" x="1522413" y="3792538"/>
          <p14:tracePt t="85104" x="1528763" y="3775075"/>
          <p14:tracePt t="85112" x="1541463" y="3724275"/>
          <p14:tracePt t="85119" x="1547813" y="3700463"/>
          <p14:tracePt t="85126" x="1554163" y="3687763"/>
          <p14:tracePt t="85136" x="1560513" y="3675063"/>
          <p14:tracePt t="85141" x="1566863" y="3644900"/>
          <p14:tracePt t="85149" x="1571625" y="3614738"/>
          <p14:tracePt t="85156" x="1577975" y="3608388"/>
          <p14:tracePt t="85165" x="1577975" y="3595688"/>
          <p14:tracePt t="85173" x="1577975" y="3570288"/>
          <p14:tracePt t="85187" x="1577975" y="3563938"/>
          <p14:tracePt t="85194" x="1584325" y="3559175"/>
          <p14:tracePt t="85202" x="1584325" y="3552825"/>
          <p14:tracePt t="85215" x="1584325" y="3546475"/>
          <p14:tracePt t="85230" x="1590675" y="3546475"/>
          <p14:tracePt t="85238" x="1590675" y="3540125"/>
          <p14:tracePt t="85253" x="1590675" y="3533775"/>
          <p14:tracePt t="85268" x="1597025" y="3533775"/>
          <p14:tracePt t="85275" x="1597025" y="3527425"/>
          <p14:tracePt t="85742" x="1603375" y="3527425"/>
          <p14:tracePt t="85771" x="1609725" y="3527425"/>
          <p14:tracePt t="85778" x="1620838" y="3527425"/>
          <p14:tracePt t="85785" x="1627188" y="3527425"/>
          <p14:tracePt t="85794" x="1639888" y="3533775"/>
          <p14:tracePt t="85803" x="1658938" y="3540125"/>
          <p14:tracePt t="85809" x="1671638" y="3546475"/>
          <p14:tracePt t="85817" x="1720850" y="3559175"/>
          <p14:tracePt t="85824" x="1781175" y="3576638"/>
          <p14:tracePt t="85833" x="1806575" y="3582988"/>
          <p14:tracePt t="85839" x="1874838" y="3619500"/>
          <p14:tracePt t="85847" x="1941513" y="3657600"/>
          <p14:tracePt t="85854" x="1973263" y="3675063"/>
          <p14:tracePt t="85862" x="2041525" y="3724275"/>
          <p14:tracePt t="85877" x="2163763" y="3798888"/>
          <p14:tracePt t="85885" x="2257425" y="3860800"/>
          <p14:tracePt t="85892" x="2373313" y="3935413"/>
          <p14:tracePt t="85900" x="2417763" y="3959225"/>
          <p14:tracePt t="85906" x="2533650" y="4027488"/>
          <p14:tracePt t="85914" x="2627313" y="4076700"/>
          <p14:tracePt t="85921" x="2781300" y="4175125"/>
          <p14:tracePt t="85930" x="2830513" y="4205288"/>
          <p14:tracePt t="85937" x="2965450" y="4305300"/>
          <p14:tracePt t="85943" x="3101975" y="4410075"/>
          <p14:tracePt t="85952" x="3157538" y="4446588"/>
          <p14:tracePt t="85958" x="3262313" y="4521200"/>
          <p14:tracePt t="85966" x="3354388" y="4570413"/>
          <p14:tracePt t="85973" x="3433763" y="4619625"/>
          <p14:tracePt t="85981" x="3544888" y="4675188"/>
          <p14:tracePt t="85988" x="3694113" y="4730750"/>
          <p14:tracePt t="85996" x="3748088" y="4760913"/>
          <p14:tracePt t="86003" x="3903663" y="4829175"/>
          <p14:tracePt t="86011" x="4044950" y="4897438"/>
          <p14:tracePt t="86019" x="4100513" y="4927600"/>
          <p14:tracePt t="86026" x="4186238" y="4964113"/>
          <p14:tracePt t="86034" x="4291013" y="5026025"/>
          <p14:tracePt t="86041" x="4395788" y="5081588"/>
          <p14:tracePt t="86049" x="4433888" y="5094288"/>
          <p14:tracePt t="86056" x="4525963" y="5149850"/>
          <p14:tracePt t="86063" x="4594225" y="5173663"/>
          <p14:tracePt t="86071" x="4611688" y="5180013"/>
          <p14:tracePt t="86078" x="4679950" y="5211763"/>
          <p14:tracePt t="86086" x="4748213" y="5229225"/>
          <p14:tracePt t="86093" x="4765675" y="5229225"/>
          <p14:tracePt t="86101" x="4814888" y="5241925"/>
          <p14:tracePt t="86108" x="4864100" y="5254625"/>
          <p14:tracePt t="86116" x="4895850" y="5260975"/>
          <p14:tracePt t="86123" x="4914900" y="5260975"/>
          <p14:tracePt t="86132" x="4951413" y="5267325"/>
          <p14:tracePt t="86138" x="4994275" y="5284788"/>
          <p14:tracePt t="86146" x="5024438" y="5284788"/>
          <p14:tracePt t="86153" x="5062538" y="5291138"/>
          <p14:tracePt t="86161" x="5092700" y="5303838"/>
          <p14:tracePt t="86169" x="5111750" y="5303838"/>
          <p14:tracePt t="86176" x="5130800" y="5316538"/>
          <p14:tracePt t="86184" x="5160963" y="5316538"/>
          <p14:tracePt t="86191" x="5173663" y="5316538"/>
          <p14:tracePt t="86199" x="5184775" y="5316538"/>
          <p14:tracePt t="86206" x="5197475" y="5322888"/>
          <p14:tracePt t="86229" x="5203825" y="5322888"/>
          <p14:tracePt t="86251" x="5210175" y="5322888"/>
          <p14:tracePt t="86267" x="5216525" y="5329238"/>
          <p14:tracePt t="86274" x="5222875" y="5329238"/>
          <p14:tracePt t="86297" x="5229225" y="5329238"/>
          <p14:tracePt t="86342" x="5222875" y="5329238"/>
          <p14:tracePt t="86349" x="5216525" y="5329238"/>
          <p14:tracePt t="86356" x="5210175" y="5329238"/>
          <p14:tracePt t="86371" x="5203825" y="5329238"/>
          <p14:tracePt t="86417" x="5203825" y="5322888"/>
          <p14:tracePt t="86507" x="5203825" y="5316538"/>
          <p14:tracePt t="86521" x="5203825" y="5310188"/>
          <p14:tracePt t="86529" x="5222875" y="5303838"/>
          <p14:tracePt t="86537" x="5229225" y="5303838"/>
          <p14:tracePt t="86544" x="5246688" y="5291138"/>
          <p14:tracePt t="86552" x="5278438" y="5278438"/>
          <p14:tracePt t="86559" x="5334000" y="5260975"/>
          <p14:tracePt t="86567" x="5351463" y="5248275"/>
          <p14:tracePt t="86574" x="5407025" y="5229225"/>
          <p14:tracePt t="86583" x="5449888" y="5205413"/>
          <p14:tracePt t="86589" x="5494338" y="5173663"/>
          <p14:tracePt t="86597" x="5549900" y="5149850"/>
          <p14:tracePt t="86604" x="5629275" y="5087938"/>
          <p14:tracePt t="86612" x="5684838" y="5062538"/>
          <p14:tracePt t="86621" x="5776913" y="4989513"/>
          <p14:tracePt t="86627" x="5894388" y="4940300"/>
          <p14:tracePt t="86634" x="5937250" y="4902200"/>
          <p14:tracePt t="86641" x="6018213" y="4841875"/>
          <p14:tracePt t="86650" x="6097588" y="4792663"/>
          <p14:tracePt t="86656" x="6129338" y="4767263"/>
          <p14:tracePt t="86666" x="6221413" y="4699000"/>
          <p14:tracePt t="86672" x="6300788" y="4625975"/>
          <p14:tracePt t="86679" x="6381750" y="4545013"/>
          <p14:tracePt t="86687" x="6411913" y="4521200"/>
          <p14:tracePt t="86694" x="6443663" y="4476750"/>
          <p14:tracePt t="86702" x="6492875" y="4410075"/>
          <p14:tracePt t="86709" x="6499225" y="4397375"/>
          <p14:tracePt t="86717" x="6529388" y="4354513"/>
          <p14:tracePt t="86724" x="6542088" y="4335463"/>
          <p14:tracePt t="86733" x="6554788" y="4322763"/>
          <p14:tracePt t="86739" x="6584950" y="4292600"/>
          <p14:tracePt t="86747" x="6604000" y="4267200"/>
          <p14:tracePt t="86754" x="6616700" y="4256088"/>
          <p14:tracePt t="86762" x="6634163" y="4243388"/>
          <p14:tracePt t="86770" x="6665913" y="4217988"/>
          <p14:tracePt t="86777" x="6708775" y="4194175"/>
          <p14:tracePt t="86784" x="6721475" y="4187825"/>
          <p14:tracePt t="86792" x="6764338" y="4156075"/>
          <p14:tracePt t="86800" x="6813550" y="4125913"/>
          <p14:tracePt t="86806" x="6837363" y="4113213"/>
          <p14:tracePt t="86814" x="6875463" y="4083050"/>
          <p14:tracePt t="86821" x="6911975" y="4057650"/>
          <p14:tracePt t="86829" x="6924675" y="4044950"/>
          <p14:tracePt t="86837" x="6954838" y="4021138"/>
          <p14:tracePt t="86844" x="6967538" y="4014788"/>
          <p14:tracePt t="86853" x="6980238" y="4008438"/>
          <p14:tracePt t="86859" x="6986588" y="3995738"/>
          <p14:tracePt t="86867" x="6997700" y="3990975"/>
          <p14:tracePt t="86874" x="7016750" y="3978275"/>
          <p14:tracePt t="86886" x="7023100" y="3971925"/>
          <p14:tracePt t="86889" x="7029450" y="3959225"/>
          <p14:tracePt t="86897" x="7046913" y="3940175"/>
          <p14:tracePt t="86904" x="7059613" y="3916363"/>
          <p14:tracePt t="86912" x="7072313" y="3897313"/>
          <p14:tracePt t="86920" x="7091363" y="3873500"/>
          <p14:tracePt t="86926" x="7097713" y="3860800"/>
          <p14:tracePt t="86935" x="7127875" y="3841750"/>
          <p14:tracePt t="86941" x="7151688" y="3824288"/>
          <p14:tracePt t="86950" x="7170738" y="3817938"/>
          <p14:tracePt t="86956" x="7189788" y="3805238"/>
          <p14:tracePt t="86965" x="7219950" y="3779838"/>
          <p14:tracePt t="86971" x="7251700" y="3762375"/>
          <p14:tracePt t="86979" x="7269163" y="3743325"/>
          <p14:tracePt t="86986" x="7281863" y="3724275"/>
          <p14:tracePt t="86994" x="7300913" y="3706813"/>
          <p14:tracePt t="87004" x="7307263" y="3700463"/>
          <p14:tracePt t="87009" x="7312025" y="3681413"/>
          <p14:tracePt t="87017" x="7318375" y="3670300"/>
          <p14:tracePt t="87024" x="7324725" y="3663950"/>
          <p14:tracePt t="87033" x="7324725" y="3657600"/>
          <p14:tracePt t="87039" x="7331075" y="3651250"/>
          <p14:tracePt t="87047" x="7331075" y="3644900"/>
          <p14:tracePt t="87054" x="7337425" y="3638550"/>
          <p14:tracePt t="87069" x="7337425" y="3632200"/>
          <p14:tracePt t="89174" x="7337425" y="3657600"/>
          <p14:tracePt t="89179" x="7337425" y="3670300"/>
          <p14:tracePt t="89180" x="7337425" y="3675063"/>
          <p14:tracePt t="89184" x="7331075" y="3681413"/>
          <p14:tracePt t="89191" x="7324725" y="3681413"/>
          <p14:tracePt t="89199" x="7307263" y="3687763"/>
          <p14:tracePt t="89206" x="7251700" y="3687763"/>
          <p14:tracePt t="89214" x="7219950" y="3700463"/>
          <p14:tracePt t="89221" x="7134225" y="3700463"/>
          <p14:tracePt t="89230" x="7023100" y="3700463"/>
          <p14:tracePt t="89236" x="6986588" y="3700463"/>
          <p14:tracePt t="89244" x="6862763" y="3700463"/>
          <p14:tracePt t="89251" x="6738938" y="3700463"/>
          <p14:tracePt t="89259" x="6665913" y="3700463"/>
          <p14:tracePt t="89266" x="6499225" y="3694113"/>
          <p14:tracePt t="89274" x="6313488" y="3681413"/>
          <p14:tracePt t="89282" x="6103938" y="3687763"/>
          <p14:tracePt t="89289" x="6018213" y="3687763"/>
          <p14:tracePt t="89297" x="5815013" y="3687763"/>
          <p14:tracePt t="89304" x="5610225" y="3687763"/>
          <p14:tracePt t="89312" x="5524500" y="3694113"/>
          <p14:tracePt t="89319" x="5340350" y="3694113"/>
          <p14:tracePt t="89326" x="5099050" y="3724275"/>
          <p14:tracePt t="89334" x="5013325" y="3724275"/>
          <p14:tracePt t="89341" x="4765675" y="3736975"/>
          <p14:tracePt t="89349" x="4538663" y="3736975"/>
          <p14:tracePt t="89356" x="4476750" y="3736975"/>
          <p14:tracePt t="89364" x="4340225" y="3762375"/>
          <p14:tracePt t="89371" x="4260850" y="3779838"/>
          <p14:tracePt t="89380" x="4173538" y="3786188"/>
          <p14:tracePt t="89386" x="4087813" y="3798888"/>
          <p14:tracePt t="89394" x="3963988" y="3805238"/>
          <p14:tracePt t="89401" x="3854450" y="3817938"/>
          <p14:tracePt t="89409" x="3803650" y="3824288"/>
          <p14:tracePt t="89417" x="3711575" y="3848100"/>
          <p14:tracePt t="89424" x="3649663" y="3854450"/>
          <p14:tracePt t="89431" x="3606800" y="3873500"/>
          <p14:tracePt t="89439" x="3544888" y="3879850"/>
          <p14:tracePt t="89447" x="3459163" y="3903663"/>
          <p14:tracePt t="89454" x="3416300" y="3903663"/>
          <p14:tracePt t="89462" x="3317875" y="3922713"/>
          <p14:tracePt t="89469" x="3230563" y="3929063"/>
          <p14:tracePt t="89477" x="3194050" y="3929063"/>
          <p14:tracePt t="89484" x="3108325" y="3929063"/>
          <p14:tracePt t="89491" x="2997200" y="3929063"/>
          <p14:tracePt t="89499" x="2941638" y="3940175"/>
          <p14:tracePt t="89507" x="2830513" y="3946525"/>
          <p14:tracePt t="89514" x="2743200" y="3971925"/>
          <p14:tracePt t="89521" x="2657475" y="3990975"/>
          <p14:tracePt t="89530" x="2614613" y="3995738"/>
          <p14:tracePt t="89536" x="2565400" y="4002088"/>
          <p14:tracePt t="89544" x="2503488" y="4002088"/>
          <p14:tracePt t="89551" x="2478088" y="4014788"/>
          <p14:tracePt t="89559" x="2435225" y="4014788"/>
          <p14:tracePt t="89567" x="2386013" y="4014788"/>
          <p14:tracePt t="89574" x="2379663" y="4014788"/>
          <p14:tracePt t="89581" x="2362200" y="4014788"/>
          <p14:tracePt t="89589" x="2324100" y="4014788"/>
          <p14:tracePt t="89597" x="2312988" y="4014788"/>
          <p14:tracePt t="89604" x="2293938" y="4014788"/>
          <p14:tracePt t="89612" x="2257425" y="4008438"/>
          <p14:tracePt t="89619" x="2201863" y="4002088"/>
          <p14:tracePt t="89627" x="2182813" y="3995738"/>
          <p14:tracePt t="89634" x="2146300" y="3990975"/>
          <p14:tracePt t="89641" x="2101850" y="3978275"/>
          <p14:tracePt t="89650" x="2090738" y="3971925"/>
          <p14:tracePt t="89656" x="2058988" y="3959225"/>
          <p14:tracePt t="89664" x="2028825" y="3940175"/>
          <p14:tracePt t="89671" x="2016125" y="3929063"/>
          <p14:tracePt t="89680" x="2003425" y="3916363"/>
          <p14:tracePt t="89687" x="1992313" y="3903663"/>
          <p14:tracePt t="89694" x="1979613" y="3897313"/>
          <p14:tracePt t="89701" x="1966913" y="3884613"/>
          <p14:tracePt t="89709" x="1954213" y="3873500"/>
          <p14:tracePt t="89718" x="1941513" y="3873500"/>
          <p14:tracePt t="89724" x="1930400" y="3867150"/>
          <p14:tracePt t="89731" x="1905000" y="3860800"/>
          <p14:tracePt t="89739" x="1881188" y="3860800"/>
          <p14:tracePt t="89747" x="1874838" y="3860800"/>
          <p14:tracePt t="89754" x="1849438" y="3860800"/>
          <p14:tracePt t="89761" x="1831975" y="3860800"/>
          <p14:tracePt t="89769" x="1825625" y="3860800"/>
          <p14:tracePt t="90039" x="1819275" y="3854450"/>
          <p14:tracePt t="90047" x="1819275" y="3848100"/>
          <p14:tracePt t="90084" x="1812925" y="3841750"/>
          <p14:tracePt t="90092" x="1812925" y="3835400"/>
          <p14:tracePt t="90107" x="1812925" y="3830638"/>
          <p14:tracePt t="90122" x="1812925" y="3824288"/>
          <p14:tracePt t="90189" x="1812925" y="3817938"/>
          <p14:tracePt t="90198" x="1812925" y="3811588"/>
          <p14:tracePt t="90204" x="1812925" y="3805238"/>
          <p14:tracePt t="90212" x="1812925" y="3798888"/>
          <p14:tracePt t="90219" x="1806575" y="3792538"/>
          <p14:tracePt t="90227" x="1800225" y="3786188"/>
          <p14:tracePt t="90242" x="1800225" y="3775075"/>
          <p14:tracePt t="90250" x="1793875" y="3775075"/>
          <p14:tracePt t="90257" x="1793875" y="3768725"/>
          <p14:tracePt t="90264" x="1793875" y="3762375"/>
          <p14:tracePt t="90271" x="1787525" y="3762375"/>
          <p14:tracePt t="90677" x="1776413" y="3762375"/>
          <p14:tracePt t="90684" x="1751013" y="3768725"/>
          <p14:tracePt t="90691" x="1744663" y="3775075"/>
          <p14:tracePt t="90699" x="1727200" y="3786188"/>
          <p14:tracePt t="90706" x="1695450" y="3798888"/>
          <p14:tracePt t="90714" x="1676400" y="3798888"/>
          <p14:tracePt t="90722" x="1646238" y="3817938"/>
          <p14:tracePt t="90729" x="1627188" y="3824288"/>
          <p14:tracePt t="90737" x="1620838" y="3835400"/>
          <p14:tracePt t="90744" x="1597025" y="3848100"/>
          <p14:tracePt t="90751" x="1566863" y="3879850"/>
          <p14:tracePt t="90759" x="1554163" y="3890963"/>
          <p14:tracePt t="90768" x="1522413" y="3916363"/>
          <p14:tracePt t="90774" x="1492250" y="3952875"/>
          <p14:tracePt t="90782" x="1479550" y="3965575"/>
          <p14:tracePt t="90789" x="1455738" y="4002088"/>
          <p14:tracePt t="90797" x="1417638" y="4040188"/>
          <p14:tracePt t="90806" x="1387475" y="4070350"/>
          <p14:tracePt t="90812" x="1381125" y="4083050"/>
          <p14:tracePt t="90821" x="1362075" y="4119563"/>
          <p14:tracePt t="90827" x="1350963" y="4151313"/>
          <p14:tracePt t="90835" x="1344613" y="4162425"/>
          <p14:tracePt t="90842" x="1338263" y="4194175"/>
          <p14:tracePt t="90850" x="1331913" y="4211638"/>
          <p14:tracePt t="90856" x="1325563" y="4224338"/>
          <p14:tracePt t="90864" x="1319213" y="4237038"/>
          <p14:tracePt t="90891" x="1306513" y="4305300"/>
          <p14:tracePt t="90894" x="1301750" y="4322763"/>
          <p14:tracePt t="90902" x="1295400" y="4329113"/>
          <p14:tracePt t="90909" x="1295400" y="4348163"/>
          <p14:tracePt t="90918" x="1289050" y="4360863"/>
          <p14:tracePt t="90924" x="1289050" y="4391025"/>
          <p14:tracePt t="90932" x="1282700" y="4403725"/>
          <p14:tracePt t="90939" x="1276350" y="4421188"/>
          <p14:tracePt t="90947" x="1276350" y="4440238"/>
          <p14:tracePt t="90954" x="1276350" y="4446588"/>
          <p14:tracePt t="90962" x="1270000" y="4471988"/>
          <p14:tracePt t="90969" x="1257300" y="4514850"/>
          <p14:tracePt t="90977" x="1257300" y="4521200"/>
          <p14:tracePt t="90985" x="1257300" y="4557713"/>
          <p14:tracePt t="90991" x="1257300" y="4600575"/>
          <p14:tracePt t="90999" x="1257300" y="4613275"/>
          <p14:tracePt t="91006" x="1257300" y="4637088"/>
          <p14:tracePt t="91014" x="1257300" y="4656138"/>
          <p14:tracePt t="91021" x="1257300" y="4675188"/>
          <p14:tracePt t="91029" x="1257300" y="4681538"/>
          <p14:tracePt t="91038" x="1257300" y="4705350"/>
          <p14:tracePt t="91044" x="1257300" y="4718050"/>
          <p14:tracePt t="91052" x="1257300" y="4737100"/>
          <p14:tracePt t="91059" x="1257300" y="4773613"/>
          <p14:tracePt t="91068" x="1257300" y="4786313"/>
          <p14:tracePt t="91074" x="1257300" y="4792663"/>
          <p14:tracePt t="91082" x="1257300" y="4816475"/>
          <p14:tracePt t="91089" x="1257300" y="4852988"/>
          <p14:tracePt t="91097" x="1257300" y="4884738"/>
          <p14:tracePt t="91105" x="1257300" y="4927600"/>
          <p14:tracePt t="91112" x="1257300" y="4964113"/>
          <p14:tracePt t="91119" x="1257300" y="4989513"/>
          <p14:tracePt t="91127" x="1257300" y="5008563"/>
          <p14:tracePt t="91135" x="1257300" y="5045075"/>
          <p14:tracePt t="91141" x="1257300" y="5094288"/>
          <p14:tracePt t="91149" x="1257300" y="5106988"/>
          <p14:tracePt t="91156" x="1250950" y="5143500"/>
          <p14:tracePt t="91165" x="1250950" y="5168900"/>
          <p14:tracePt t="91172" x="1250950" y="5192713"/>
          <p14:tracePt t="91179" x="1250950" y="5211763"/>
          <p14:tracePt t="91187" x="1250950" y="5235575"/>
          <p14:tracePt t="91194" x="1250950" y="5248275"/>
          <p14:tracePt t="91202" x="1250950" y="5267325"/>
          <p14:tracePt t="91209" x="1250950" y="5291138"/>
          <p14:tracePt t="91218" x="1250950" y="5297488"/>
          <p14:tracePt t="91232" x="1250950" y="5303838"/>
          <p14:tracePt t="91239" x="1250950" y="5310188"/>
          <p14:tracePt t="91262" x="1250950" y="5316538"/>
          <p14:tracePt t="91277" x="1250950" y="5322888"/>
          <p14:tracePt t="91299" x="1250950" y="5329238"/>
          <p14:tracePt t="91307" x="1250950" y="5334000"/>
          <p14:tracePt t="91314" x="1250950" y="5340350"/>
          <p14:tracePt t="91321" x="1250950" y="5346700"/>
          <p14:tracePt t="91329" x="1250950" y="5353050"/>
          <p14:tracePt t="91337" x="1250950" y="5359400"/>
          <p14:tracePt t="91344" x="1250950" y="5365750"/>
          <p14:tracePt t="91352" x="1250950" y="5372100"/>
          <p14:tracePt t="91418" x="1250950" y="5378450"/>
          <p14:tracePt t="92073" x="1276350" y="5378450"/>
          <p14:tracePt t="92080" x="1331913" y="5378450"/>
          <p14:tracePt t="92086" x="1430338" y="5389563"/>
          <p14:tracePt t="92094" x="1504950" y="5395913"/>
          <p14:tracePt t="92101" x="1547813" y="5408613"/>
          <p14:tracePt t="92109" x="1597025" y="5414963"/>
          <p14:tracePt t="92117" x="1665288" y="5434013"/>
          <p14:tracePt t="92124" x="1708150" y="5451475"/>
          <p14:tracePt t="92133" x="1744663" y="5470525"/>
          <p14:tracePt t="92139" x="1812925" y="5489575"/>
          <p14:tracePt t="92147" x="1831975" y="5494338"/>
          <p14:tracePt t="92154" x="1881188" y="5519738"/>
          <p14:tracePt t="92163" x="1973263" y="5549900"/>
          <p14:tracePt t="92169" x="2035175" y="5556250"/>
          <p14:tracePt t="92177" x="2090738" y="5562600"/>
          <p14:tracePt t="92184" x="2212975" y="5575300"/>
          <p14:tracePt t="92192" x="2379663" y="5588000"/>
          <p14:tracePt t="92199" x="2490788" y="5599113"/>
          <p14:tracePt t="92207" x="2682875" y="5599113"/>
          <p14:tracePt t="92214" x="2903538" y="5599113"/>
          <p14:tracePt t="92221" x="2997200" y="5605463"/>
          <p14:tracePt t="92230" x="3163888" y="5605463"/>
          <p14:tracePt t="92236" x="3317875" y="5605463"/>
          <p14:tracePt t="92244" x="3378200" y="5618163"/>
          <p14:tracePt t="92251" x="3502025" y="5637213"/>
          <p14:tracePt t="92259" x="3625850" y="5637213"/>
          <p14:tracePt t="92266" x="3675063" y="5637213"/>
          <p14:tracePt t="92274" x="3773488" y="5637213"/>
          <p14:tracePt t="92282" x="3897313" y="5637213"/>
          <p14:tracePt t="92289" x="4044950" y="5637213"/>
          <p14:tracePt t="92297" x="4106863" y="5637213"/>
          <p14:tracePt t="92304" x="4217988" y="5637213"/>
          <p14:tracePt t="92313" x="4303713" y="5637213"/>
          <p14:tracePt t="92319" x="4352925" y="5637213"/>
          <p14:tracePt t="92327" x="4427538" y="5637213"/>
          <p14:tracePt t="92334" x="4500563" y="5637213"/>
          <p14:tracePt t="92342" x="4549775" y="5637213"/>
          <p14:tracePt t="92349" x="4637088" y="5637213"/>
          <p14:tracePt t="92357" x="4722813" y="5637213"/>
          <p14:tracePt t="92364" x="4754563" y="5637213"/>
          <p14:tracePt t="92372" x="4791075" y="5637213"/>
          <p14:tracePt t="92380" x="4840288" y="5637213"/>
          <p14:tracePt t="92386" x="4889500" y="5637213"/>
          <p14:tracePt t="92394" x="4914900" y="5637213"/>
          <p14:tracePt t="92402" x="4957763" y="5637213"/>
          <p14:tracePt t="92409" x="5000625" y="5624513"/>
          <p14:tracePt t="92416" x="5013325" y="5624513"/>
          <p14:tracePt t="92424" x="5030788" y="5624513"/>
          <p14:tracePt t="92433" x="5037138" y="5618163"/>
          <p14:tracePt t="92447" x="5043488" y="5618163"/>
          <p14:tracePt t="92454" x="5049838" y="5618163"/>
          <p14:tracePt t="92463" x="5056188" y="5618163"/>
          <p14:tracePt t="92469" x="5068888" y="5618163"/>
          <p14:tracePt t="92477" x="5075238" y="5611813"/>
          <p14:tracePt t="92484" x="5080000" y="5611813"/>
          <p14:tracePt t="92499" x="5086350" y="5605463"/>
          <p14:tracePt t="92507" x="5092700" y="5605463"/>
          <p14:tracePt t="92514" x="5099050" y="5599113"/>
          <p14:tracePt t="92522" x="5105400" y="5599113"/>
          <p14:tracePt t="92530" x="5118100" y="5594350"/>
          <p14:tracePt t="92537" x="5124450" y="5594350"/>
          <p14:tracePt t="92544" x="5124450" y="5588000"/>
          <p14:tracePt t="92551" x="5130800" y="5581650"/>
          <p14:tracePt t="92559" x="5135563" y="5581650"/>
          <p14:tracePt t="92567" x="5135563" y="5575300"/>
          <p14:tracePt t="92574" x="5141913" y="5568950"/>
          <p14:tracePt t="92582" x="5141913" y="5562600"/>
          <p14:tracePt t="92589" x="5141913" y="5556250"/>
          <p14:tracePt t="92597" x="5141913" y="5549900"/>
          <p14:tracePt t="92604" x="5141913" y="5538788"/>
          <p14:tracePt t="92613" x="5135563" y="5526088"/>
          <p14:tracePt t="92619" x="5130800" y="5513388"/>
          <p14:tracePt t="92627" x="5124450" y="5500688"/>
          <p14:tracePt t="92634" x="5118100" y="5494338"/>
          <p14:tracePt t="92642" x="5111750" y="5489575"/>
          <p14:tracePt t="92651" x="5105400" y="5483225"/>
          <p14:tracePt t="92657" x="5099050" y="5483225"/>
          <p14:tracePt t="92664" x="5099050" y="5476875"/>
          <p14:tracePt t="92672" x="5099050" y="5470525"/>
          <p14:tracePt t="92680" x="5086350" y="5464175"/>
          <p14:tracePt t="92686" x="5086350" y="5457825"/>
          <p14:tracePt t="92694" x="5086350" y="5451475"/>
          <p14:tracePt t="92701" x="5080000" y="5445125"/>
          <p14:tracePt t="92709" x="5080000" y="5438775"/>
          <p14:tracePt t="92724" x="5075238" y="5438775"/>
          <p14:tracePt t="93264" x="5080000" y="5438775"/>
          <p14:tracePt t="93272" x="5099050" y="5427663"/>
          <p14:tracePt t="93279" x="5130800" y="5421313"/>
          <p14:tracePt t="93287" x="5135563" y="5414963"/>
          <p14:tracePt t="93294" x="5173663" y="5402263"/>
          <p14:tracePt t="93302" x="5253038" y="5384800"/>
          <p14:tracePt t="93309" x="5295900" y="5365750"/>
          <p14:tracePt t="93317" x="5383213" y="5329238"/>
          <p14:tracePt t="93324" x="5487988" y="5278438"/>
          <p14:tracePt t="93332" x="5549900" y="5260975"/>
          <p14:tracePt t="93339" x="5641975" y="5205413"/>
          <p14:tracePt t="93346" x="5746750" y="5173663"/>
          <p14:tracePt t="93356" x="5783263" y="5162550"/>
          <p14:tracePt t="93361" x="5864225" y="5113338"/>
          <p14:tracePt t="93369" x="5969000" y="5081588"/>
          <p14:tracePt t="93376" x="6067425" y="5051425"/>
          <p14:tracePt t="93384" x="6110288" y="5026025"/>
          <p14:tracePt t="93393" x="6234113" y="4995863"/>
          <p14:tracePt t="93398" x="6326188" y="4964113"/>
          <p14:tracePt t="93407" x="6369050" y="4940300"/>
          <p14:tracePt t="93413" x="6450013" y="4897438"/>
          <p14:tracePt t="93422" x="6523038" y="4848225"/>
          <p14:tracePt t="93428" x="6554788" y="4835525"/>
          <p14:tracePt t="93436" x="6634163" y="4773613"/>
          <p14:tracePt t="93443" x="6726238" y="4724400"/>
          <p14:tracePt t="93451" x="6757988" y="4705350"/>
          <p14:tracePt t="93458" x="6826250" y="4668838"/>
          <p14:tracePt t="93466" x="6892925" y="4632325"/>
          <p14:tracePt t="93474" x="6937375" y="4606925"/>
          <p14:tracePt t="93481" x="6991350" y="4570413"/>
          <p14:tracePt t="93489" x="7072313" y="4527550"/>
          <p14:tracePt t="93496" x="7140575" y="4489450"/>
          <p14:tracePt t="93504" x="7151688" y="4483100"/>
          <p14:tracePt t="93511" x="7189788" y="4465638"/>
          <p14:tracePt t="93518" x="7245350" y="4446588"/>
          <p14:tracePt t="93526" x="7256463" y="4433888"/>
          <p14:tracePt t="93533" x="7281863" y="4427538"/>
          <p14:tracePt t="93541" x="7324725" y="4410075"/>
          <p14:tracePt t="93548" x="7337425" y="4403725"/>
          <p14:tracePt t="93557" x="7367588" y="4397375"/>
          <p14:tracePt t="93563" x="7380288" y="4391025"/>
          <p14:tracePt t="93571" x="7386638" y="4384675"/>
          <p14:tracePt t="93578" x="7392988" y="4384675"/>
          <p14:tracePt t="93586" x="7416800" y="4378325"/>
          <p14:tracePt t="93593" x="7435850" y="4367213"/>
          <p14:tracePt t="93601" x="7442200" y="4367213"/>
          <p14:tracePt t="93608" x="7467600" y="4354513"/>
          <p14:tracePt t="93616" x="7491413" y="4341813"/>
          <p14:tracePt t="93624" x="7504113" y="4329113"/>
          <p14:tracePt t="93631" x="7527925" y="4311650"/>
          <p14:tracePt t="93638" x="7553325" y="4279900"/>
          <p14:tracePt t="93646" x="7566025" y="4273550"/>
          <p14:tracePt t="93654" x="7608888" y="4243388"/>
          <p14:tracePt t="93661" x="7632700" y="4211638"/>
          <p14:tracePt t="93669" x="7645400" y="4200525"/>
          <p14:tracePt t="93676" x="7664450" y="4187825"/>
          <p14:tracePt t="93684" x="7688263" y="4175125"/>
          <p14:tracePt t="93691" x="7700963" y="4168775"/>
          <p14:tracePt t="93698" x="7720013" y="4156075"/>
          <p14:tracePt t="93706" x="7732713" y="4151313"/>
          <p14:tracePt t="93713" x="7737475" y="4151313"/>
          <p14:tracePt t="93722" x="7743825" y="4144963"/>
          <p14:tracePt t="93728" x="7750175" y="4138613"/>
          <p14:tracePt t="93736" x="7762875" y="4132263"/>
          <p14:tracePt t="93744" x="7762875" y="4125913"/>
          <p14:tracePt t="93751" x="7775575" y="4119563"/>
          <p14:tracePt t="93758" x="7781925" y="4113213"/>
          <p14:tracePt t="93766" x="7788275" y="4113213"/>
          <p14:tracePt t="93774" x="7799388" y="4106863"/>
          <p14:tracePt t="93781" x="7818438" y="4106863"/>
          <p14:tracePt t="93788" x="7818438" y="4100513"/>
          <p14:tracePt t="93796" x="7837488" y="4095750"/>
          <p14:tracePt t="93804" x="7854950" y="4076700"/>
          <p14:tracePt t="93811" x="7880350" y="4070350"/>
          <p14:tracePt t="93818" x="7893050" y="4057650"/>
          <p14:tracePt t="93826" x="7910513" y="4040188"/>
          <p14:tracePt t="93833" x="7923213" y="4027488"/>
          <p14:tracePt t="93841" x="7929563" y="4014788"/>
          <p14:tracePt t="93848" x="7942263" y="4002088"/>
          <p14:tracePt t="93856" x="7948613" y="3978275"/>
          <p14:tracePt t="93863" x="7948613" y="3965575"/>
          <p14:tracePt t="93871" x="7953375" y="3952875"/>
          <p14:tracePt t="93878" x="7953375" y="3946525"/>
          <p14:tracePt t="93886" x="7966075" y="3935413"/>
          <p14:tracePt t="93902" x="7978775" y="3922713"/>
          <p14:tracePt t="93908" x="7978775" y="3910013"/>
          <p14:tracePt t="93916" x="7985125" y="3903663"/>
          <p14:tracePt t="93924" x="7991475" y="3897313"/>
          <p14:tracePt t="93931" x="7991475" y="3884613"/>
          <p14:tracePt t="93939" x="7997825" y="3884613"/>
          <p14:tracePt t="93946" x="7997825" y="3879850"/>
          <p14:tracePt t="93976" x="8002588" y="3873500"/>
          <p14:tracePt t="93983" x="8008938" y="3873500"/>
          <p14:tracePt t="93990" x="8008938" y="3867150"/>
          <p14:tracePt t="93997" x="8008938" y="3860800"/>
          <p14:tracePt t="94005" x="8008938" y="3854450"/>
          <p14:tracePt t="94012" x="8015288" y="3848100"/>
          <p14:tracePt t="94021" x="8015288" y="3835400"/>
          <p14:tracePt t="94027" x="8021638" y="3835400"/>
          <p14:tracePt t="94035" x="8021638" y="3830638"/>
          <p14:tracePt t="94043" x="8021638" y="3824288"/>
          <p14:tracePt t="94050" x="8027988" y="3817938"/>
          <p14:tracePt t="94058" x="8034338" y="3817938"/>
          <p14:tracePt t="94065" x="8034338" y="3805238"/>
          <p14:tracePt t="94073" x="8034338" y="3798888"/>
          <p14:tracePt t="94089" x="8034338" y="3792538"/>
          <p14:tracePt t="94105" x="8034338" y="3786188"/>
          <p14:tracePt t="94111" x="8034338" y="3775075"/>
          <p14:tracePt t="94119" x="8034338" y="3762375"/>
          <p14:tracePt t="94126" x="8034338" y="3756025"/>
          <p14:tracePt t="94134" x="8034338" y="3749675"/>
          <p14:tracePt t="94156" x="8034338" y="3736975"/>
          <p14:tracePt t="94164" x="8034338" y="3730625"/>
          <p14:tracePt t="94172" x="8034338" y="3719513"/>
          <p14:tracePt t="94179" x="8034338" y="3713163"/>
          <p14:tracePt t="94186" x="8034338" y="3706813"/>
          <p14:tracePt t="94201" x="8034338" y="3700463"/>
          <p14:tracePt t="94208" x="8034338" y="3694113"/>
          <p14:tracePt t="94216" x="8034338" y="3687763"/>
          <p14:tracePt t="94231" x="8034338" y="3681413"/>
          <p14:tracePt t="94238" x="8034338" y="3675063"/>
          <p14:tracePt t="94246" x="8034338" y="3670300"/>
          <p14:tracePt t="94261" x="8034338" y="3663950"/>
          <p14:tracePt t="94269" x="8034338" y="3651250"/>
          <p14:tracePt t="94276" x="8034338" y="3644900"/>
          <p14:tracePt t="94284" x="8034338" y="3638550"/>
          <p14:tracePt t="94291" x="8034338" y="3632200"/>
          <p14:tracePt t="94299" x="8034338" y="3625850"/>
          <p14:tracePt t="94329" x="8034338" y="3619500"/>
          <p14:tracePt t="94336" x="8034338" y="3614738"/>
          <p14:tracePt t="94472" x="8034338" y="3608388"/>
          <p14:tracePt t="95717" x="8034338" y="3614738"/>
          <p14:tracePt t="95725" x="8034338" y="3625850"/>
          <p14:tracePt t="95730" x="8034338" y="3638550"/>
          <p14:tracePt t="95738" x="8040688" y="3651250"/>
          <p14:tracePt t="95745" x="8040688" y="3663950"/>
          <p14:tracePt t="95753" x="8040688" y="3675063"/>
          <p14:tracePt t="95760" x="8040688" y="3681413"/>
          <p14:tracePt t="95768" x="8040688" y="3694113"/>
          <p14:tracePt t="95775" x="8047038" y="3719513"/>
          <p14:tracePt t="95783" x="8047038" y="3724275"/>
          <p14:tracePt t="95791" x="8053388" y="3730625"/>
          <p14:tracePt t="95799" x="8053388" y="3756025"/>
          <p14:tracePt t="95808" x="8053388" y="3762375"/>
          <p14:tracePt t="95814" x="8058150" y="3768725"/>
          <p14:tracePt t="95829" x="8058150" y="3779838"/>
          <p14:tracePt t="95837" x="8058150" y="3786188"/>
          <p14:tracePt t="96737" x="8058150" y="3792538"/>
          <p14:tracePt t="96745" x="8053388" y="3798888"/>
          <p14:tracePt t="96751" x="8047038" y="3805238"/>
          <p14:tracePt t="96766" x="8040688" y="3811588"/>
          <p14:tracePt t="96774" x="8040688" y="3817938"/>
          <p14:tracePt t="96782" x="8034338" y="3824288"/>
          <p14:tracePt t="96789" x="8034338" y="3830638"/>
          <p14:tracePt t="96797" x="8027988" y="3830638"/>
          <p14:tracePt t="96804" x="8021638" y="3841750"/>
          <p14:tracePt t="96812" x="8015288" y="3854450"/>
          <p14:tracePt t="96819" x="8015288" y="3860800"/>
          <p14:tracePt t="96828" x="8008938" y="3867150"/>
          <p14:tracePt t="96834" x="8002588" y="3873500"/>
          <p14:tracePt t="96842" x="7997825" y="3884613"/>
          <p14:tracePt t="96849" x="7991475" y="3890963"/>
          <p14:tracePt t="96857" x="7985125" y="3903663"/>
          <p14:tracePt t="96866" x="7985125" y="3910013"/>
          <p14:tracePt t="96879" x="7972425" y="3929063"/>
          <p14:tracePt t="96887" x="7959725" y="3940175"/>
          <p14:tracePt t="96901" x="7953375" y="3952875"/>
          <p14:tracePt t="96909" x="7948613" y="3952875"/>
          <p14:tracePt t="96916" x="7948613" y="3959225"/>
          <p14:tracePt t="96924" x="7942263" y="3965575"/>
          <p14:tracePt t="96932" x="7942263" y="3971925"/>
          <p14:tracePt t="96938" x="7935913" y="3978275"/>
          <p14:tracePt t="96946" x="7929563" y="3984625"/>
          <p14:tracePt t="96953" x="7916863" y="3990975"/>
          <p14:tracePt t="96961" x="7904163" y="3995738"/>
          <p14:tracePt t="96968" x="7897813" y="3995738"/>
          <p14:tracePt t="96976" x="7897813" y="4002088"/>
          <p14:tracePt t="96991" x="7893050" y="4002088"/>
          <p14:tracePt t="97044" x="7886700" y="4002088"/>
          <p14:tracePt t="97051" x="7886700" y="4008438"/>
          <p14:tracePt t="97066" x="7880350" y="4008438"/>
          <p14:tracePt t="97074" x="7874000" y="4014788"/>
          <p14:tracePt t="109199" x="7799388" y="4027488"/>
          <p14:tracePt t="109200" x="7769225" y="4027488"/>
          <p14:tracePt t="109204" x="7572375" y="4040188"/>
          <p14:tracePt t="109209" x="7343775" y="4040188"/>
          <p14:tracePt t="109217" x="7331075" y="4040188"/>
          <p14:tracePt t="109224" x="7294563" y="4040188"/>
          <p14:tracePt t="109231" x="7275513" y="4040188"/>
          <p14:tracePt t="109240" x="7239000" y="4040188"/>
          <p14:tracePt t="109247" x="7219950" y="4040188"/>
          <p14:tracePt t="109254" x="7207250" y="4040188"/>
          <p14:tracePt t="109262" x="7170738" y="4040188"/>
          <p14:tracePt t="109271" x="7151688" y="4027488"/>
          <p14:tracePt t="109277" x="7127875" y="4027488"/>
          <p14:tracePt t="109285" x="7102475" y="4021138"/>
          <p14:tracePt t="109292" x="7042150" y="4021138"/>
          <p14:tracePt t="109300" x="6991350" y="4021138"/>
          <p14:tracePt t="109307" x="6961188" y="4021138"/>
          <p14:tracePt t="109315" x="6905625" y="4014788"/>
          <p14:tracePt t="109323" x="6843713" y="4014788"/>
          <p14:tracePt t="109330" x="6800850" y="4014788"/>
          <p14:tracePt t="109338" x="6726238" y="3995738"/>
          <p14:tracePt t="109345" x="6653213" y="3984625"/>
          <p14:tracePt t="109352" x="6621463" y="3984625"/>
          <p14:tracePt t="109360" x="6554788" y="3984625"/>
          <p14:tracePt t="109367" x="6480175" y="3978275"/>
          <p14:tracePt t="109375" x="6461125" y="3935413"/>
          <p14:tracePt t="109382" x="6400800" y="3916363"/>
          <p14:tracePt t="109390" x="6338888" y="3916363"/>
          <p14:tracePt t="109397" x="6319838" y="3916363"/>
          <p14:tracePt t="109405" x="6283325" y="3916363"/>
          <p14:tracePt t="109412" x="6240463" y="3916363"/>
          <p14:tracePt t="109420" x="6202363" y="3910013"/>
          <p14:tracePt t="109427" x="6184900" y="3910013"/>
          <p14:tracePt t="109435" x="6135688" y="3910013"/>
          <p14:tracePt t="109442" x="6073775" y="3897313"/>
          <p14:tracePt t="109450" x="6042025" y="3884613"/>
          <p14:tracePt t="109457" x="5962650" y="3841750"/>
          <p14:tracePt t="109465" x="5888038" y="3817938"/>
          <p14:tracePt t="109472" x="5857875" y="3798888"/>
          <p14:tracePt t="109480" x="5765800" y="3768725"/>
          <p14:tracePt t="109488" x="5672138" y="3719513"/>
          <p14:tracePt t="109495" x="5654675" y="3713163"/>
          <p14:tracePt t="109502" x="5556250" y="3670300"/>
          <p14:tracePt t="109510" x="5426075" y="3625850"/>
          <p14:tracePt t="109517" x="5370513" y="3595688"/>
          <p14:tracePt t="109525" x="5272088" y="3563938"/>
          <p14:tracePt t="109532" x="5124450" y="3521075"/>
          <p14:tracePt t="109540" x="5000625" y="3490913"/>
          <p14:tracePt t="109547" x="4945063" y="3471863"/>
          <p14:tracePt t="109555" x="4821238" y="3441700"/>
          <p14:tracePt t="109562" x="4748213" y="3422650"/>
          <p14:tracePt t="109571" x="4667250" y="3403600"/>
          <p14:tracePt t="109577" x="4605338" y="3392488"/>
          <p14:tracePt t="109584" x="4519613" y="3367088"/>
          <p14:tracePt t="109592" x="4494213" y="3367088"/>
          <p14:tracePt t="109599" x="4427538" y="3348038"/>
          <p14:tracePt t="109607" x="4365625" y="3336925"/>
          <p14:tracePt t="109614" x="4346575" y="3330575"/>
          <p14:tracePt t="109622" x="4303713" y="3324225"/>
          <p14:tracePt t="109629" x="4267200" y="3317875"/>
          <p14:tracePt t="109637" x="4248150" y="3317875"/>
          <p14:tracePt t="109644" x="4217988" y="3311525"/>
          <p14:tracePt t="109652" x="4192588" y="3298825"/>
          <p14:tracePt t="109660" x="4168775" y="3294063"/>
          <p14:tracePt t="109667" x="4162425" y="3294063"/>
          <p14:tracePt t="109675" x="4149725" y="3287713"/>
          <p14:tracePt t="109682" x="4130675" y="3268663"/>
          <p14:tracePt t="109690" x="4124325" y="3262313"/>
          <p14:tracePt t="109697" x="4100513" y="3255963"/>
          <p14:tracePt t="109705" x="4075113" y="3249613"/>
          <p14:tracePt t="109713" x="4068763" y="3243263"/>
          <p14:tracePt t="109721" x="4032250" y="3232150"/>
          <p14:tracePt t="109727" x="3995738" y="3225800"/>
          <p14:tracePt t="109735" x="3976688" y="3225800"/>
          <p14:tracePt t="109742" x="3927475" y="3219450"/>
          <p14:tracePt t="109750" x="3871913" y="3206750"/>
          <p14:tracePt t="109757" x="3810000" y="3200400"/>
          <p14:tracePt t="109765" x="3779838" y="3194050"/>
          <p14:tracePt t="109774" x="3717925" y="3194050"/>
          <p14:tracePt t="109780" x="3694113" y="3194050"/>
          <p14:tracePt t="109788" x="3675063" y="3187700"/>
          <p14:tracePt t="109795" x="3625850" y="3187700"/>
          <p14:tracePt t="109802" x="3594100" y="3187700"/>
          <p14:tracePt t="109817" x="3576638" y="3187700"/>
          <p14:tracePt t="109825" x="3544888" y="3176588"/>
          <p14:tracePt t="109832" x="3538538" y="3176588"/>
          <p14:tracePt t="109840" x="3527425" y="3176588"/>
          <p14:tracePt t="109847" x="3508375" y="3176588"/>
          <p14:tracePt t="109855" x="3489325" y="3176588"/>
          <p14:tracePt t="109862" x="3478213" y="3176588"/>
          <p14:tracePt t="109871" x="3459163" y="3176588"/>
          <p14:tracePt t="109877" x="3446463" y="3176588"/>
          <p14:tracePt t="109885" x="3433763" y="3176588"/>
          <p14:tracePt t="109892" x="3409950" y="3176588"/>
          <p14:tracePt t="109900" x="3360738" y="3176588"/>
          <p14:tracePt t="109907" x="3341688" y="3176588"/>
          <p14:tracePt t="109915" x="3311525" y="3176588"/>
          <p14:tracePt t="109922" x="3292475" y="3176588"/>
          <p14:tracePt t="109930" x="3273425" y="3176588"/>
          <p14:tracePt t="109938" x="3243263" y="3176588"/>
          <p14:tracePt t="109945" x="3217863" y="3176588"/>
          <p14:tracePt t="109952" x="3206750" y="3176588"/>
          <p14:tracePt t="109960" x="3200400" y="3176588"/>
          <p14:tracePt t="110013" x="3200400" y="3170238"/>
          <p14:tracePt t="110021" x="3200400" y="3163888"/>
          <p14:tracePt t="110028" x="3200400" y="3151188"/>
          <p14:tracePt t="110036" x="3200400" y="3144838"/>
          <p14:tracePt t="110043" x="3200400" y="3138488"/>
          <p14:tracePt t="110051" x="3187700" y="3133725"/>
          <p14:tracePt t="110058" x="3181350" y="3127375"/>
          <p14:tracePt t="110065" x="3175000" y="3127375"/>
          <p14:tracePt t="110073" x="3175000" y="3121025"/>
          <p14:tracePt t="110081" x="3175000" y="3114675"/>
          <p14:tracePt t="110089" x="3163888" y="3108325"/>
          <p14:tracePt t="110095" x="3163888" y="3101975"/>
          <p14:tracePt t="110110" x="3163888" y="3095625"/>
          <p14:tracePt t="110118" x="3157538" y="3095625"/>
          <p14:tracePt t="110125" x="3157538" y="3089275"/>
          <p14:tracePt t="110133" x="3157538" y="3082925"/>
          <p14:tracePt t="110148" x="3151188" y="3082925"/>
          <p14:tracePt t="110156" x="3151188" y="3078163"/>
          <p14:tracePt t="110163" x="3151188" y="3071813"/>
          <p14:tracePt t="110172" x="3151188" y="3065463"/>
          <p14:tracePt t="110178" x="3151188" y="3059113"/>
          <p14:tracePt t="110186" x="3151188" y="3046413"/>
          <p14:tracePt t="110193" x="3151188" y="3027363"/>
          <p14:tracePt t="110201" x="3151188" y="3009900"/>
          <p14:tracePt t="110208" x="3151188" y="3003550"/>
          <p14:tracePt t="110216" x="3151188" y="2984500"/>
          <p14:tracePt t="110224" x="3151188" y="2967038"/>
          <p14:tracePt t="110230" x="3151188" y="2960688"/>
          <p14:tracePt t="110238" x="3144838" y="2941638"/>
          <p14:tracePt t="110245" x="3138488" y="2935288"/>
          <p14:tracePt t="110260" x="3132138" y="2922588"/>
          <p14:tracePt t="110268" x="3132138" y="2911475"/>
          <p14:tracePt t="110275" x="3132138" y="2905125"/>
          <p14:tracePt t="110283" x="3125788" y="2898775"/>
          <p14:tracePt t="110291" x="3125788" y="2886075"/>
          <p14:tracePt t="110298" x="3125788" y="2873375"/>
          <p14:tracePt t="110306" x="3125788" y="2867025"/>
          <p14:tracePt t="110313" x="3125788" y="2855913"/>
          <p14:tracePt t="110322" x="3125788" y="2843213"/>
          <p14:tracePt t="110328" x="3125788" y="2830513"/>
          <p14:tracePt t="110336" x="3138488" y="2817813"/>
          <p14:tracePt t="110343" x="3138488" y="2794000"/>
          <p14:tracePt t="110350" x="3157538" y="2787650"/>
          <p14:tracePt t="110358" x="3168650" y="2774950"/>
          <p14:tracePt t="110366" x="3168650" y="2757488"/>
          <p14:tracePt t="110374" x="3168650" y="2744788"/>
          <p14:tracePt t="110381" x="3175000" y="2732088"/>
          <p14:tracePt t="110389" x="3187700" y="2719388"/>
          <p14:tracePt t="110395" x="3194050" y="2706688"/>
          <p14:tracePt t="110403" x="3194050" y="2701925"/>
          <p14:tracePt t="110410" x="3200400" y="2695575"/>
          <p14:tracePt t="110418" x="3213100" y="2676525"/>
          <p14:tracePt t="110425" x="3217863" y="2676525"/>
          <p14:tracePt t="110433" x="3224213" y="2670175"/>
          <p14:tracePt t="110441" x="3236913" y="2670175"/>
          <p14:tracePt t="110448" x="3236913" y="2663825"/>
          <p14:tracePt t="110455" x="3249613" y="2657475"/>
          <p14:tracePt t="110463" x="3262313" y="2652713"/>
          <p14:tracePt t="110472" x="3268663" y="2652713"/>
          <p14:tracePt t="110478" x="3279775" y="2646363"/>
          <p14:tracePt t="110486" x="3292475" y="2640013"/>
          <p14:tracePt t="110493" x="3311525" y="2640013"/>
          <p14:tracePt t="110508" x="3328988" y="2640013"/>
          <p14:tracePt t="110516" x="3348038" y="2627313"/>
          <p14:tracePt t="110525" x="3354388" y="2627313"/>
          <p14:tracePt t="110530" x="3373438" y="2620963"/>
          <p14:tracePt t="110539" x="3384550" y="2620963"/>
          <p14:tracePt t="110545" x="3390900" y="2620963"/>
          <p14:tracePt t="110553" x="3409950" y="2614613"/>
          <p14:tracePt t="110560" x="3422650" y="2608263"/>
          <p14:tracePt t="110568" x="3433763" y="2608263"/>
          <p14:tracePt t="110575" x="3452813" y="2601913"/>
          <p14:tracePt t="110583" x="3471863" y="2590800"/>
          <p14:tracePt t="110591" x="3482975" y="2590800"/>
          <p14:tracePt t="110598" x="3508375" y="2584450"/>
          <p14:tracePt t="110605" x="3527425" y="2584450"/>
          <p14:tracePt t="110613" x="3551238" y="2578100"/>
          <p14:tracePt t="110622" x="3563938" y="2578100"/>
          <p14:tracePt t="110628" x="3587750" y="2578100"/>
          <p14:tracePt t="110636" x="3613150" y="2578100"/>
          <p14:tracePt t="110643" x="3632200" y="2578100"/>
          <p14:tracePt t="110651" x="3662363" y="2578100"/>
          <p14:tracePt t="110658" x="3698875" y="2578100"/>
          <p14:tracePt t="110665" x="3711575" y="2578100"/>
          <p14:tracePt t="110673" x="3748088" y="2578100"/>
          <p14:tracePt t="110680" x="3786188" y="2578100"/>
          <p14:tracePt t="110689" x="3810000" y="2578100"/>
          <p14:tracePt t="110695" x="3822700" y="2578100"/>
          <p14:tracePt t="110703" x="3859213" y="2578100"/>
          <p14:tracePt t="110710" x="3890963" y="2578100"/>
          <p14:tracePt t="110718" x="3897313" y="2578100"/>
          <p14:tracePt t="110725" x="3927475" y="2578100"/>
          <p14:tracePt t="110733" x="3952875" y="2578100"/>
          <p14:tracePt t="110740" x="3963988" y="2578100"/>
          <p14:tracePt t="110748" x="3995738" y="2578100"/>
          <p14:tracePt t="110756" x="4032250" y="2578100"/>
          <p14:tracePt t="110763" x="4051300" y="2578100"/>
          <p14:tracePt t="110772" x="4087813" y="2578100"/>
          <p14:tracePt t="110778" x="4137025" y="2578100"/>
          <p14:tracePt t="110786" x="4149725" y="2578100"/>
          <p14:tracePt t="110793" x="4198938" y="2578100"/>
          <p14:tracePt t="110801" x="4217988" y="2578100"/>
          <p14:tracePt t="110808" x="4241800" y="2578100"/>
          <p14:tracePt t="110816" x="4254500" y="2578100"/>
          <p14:tracePt t="110824" x="4284663" y="2578100"/>
          <p14:tracePt t="110830" x="4303713" y="2578100"/>
          <p14:tracePt t="110838" x="4316413" y="2578100"/>
          <p14:tracePt t="110845" x="4340225" y="2571750"/>
          <p14:tracePt t="110853" x="4371975" y="2571750"/>
          <p14:tracePt t="110860" x="4389438" y="2571750"/>
          <p14:tracePt t="110868" x="4421188" y="2571750"/>
          <p14:tracePt t="110895" x="4532313" y="2571750"/>
          <p14:tracePt t="110899" x="4556125" y="2571750"/>
          <p14:tracePt t="110906" x="4605338" y="2571750"/>
          <p14:tracePt t="110913" x="4624388" y="2571750"/>
          <p14:tracePt t="110922" x="4660900" y="2571750"/>
          <p14:tracePt t="110928" x="4699000" y="2571750"/>
          <p14:tracePt t="110936" x="4710113" y="2571750"/>
          <p14:tracePt t="110943" x="4748213" y="2571750"/>
          <p14:tracePt t="110951" x="4778375" y="2571750"/>
          <p14:tracePt t="110959" x="4791075" y="2578100"/>
          <p14:tracePt t="110966" x="4814888" y="2578100"/>
          <p14:tracePt t="110974" x="4864100" y="2584450"/>
          <p14:tracePt t="110981" x="4876800" y="2584450"/>
          <p14:tracePt t="110989" x="4914900" y="2597150"/>
          <p14:tracePt t="110996" x="4932363" y="2597150"/>
          <p14:tracePt t="111003" x="4970463" y="2597150"/>
          <p14:tracePt t="111010" x="4981575" y="2597150"/>
          <p14:tracePt t="111018" x="5043488" y="2597150"/>
          <p14:tracePt t="111025" x="5062538" y="2597150"/>
          <p14:tracePt t="111033" x="5075238" y="2597150"/>
          <p14:tracePt t="111041" x="5092700" y="2597150"/>
          <p14:tracePt t="111048" x="5111750" y="2597150"/>
          <p14:tracePt t="111056" x="5124450" y="2597150"/>
          <p14:tracePt t="111063" x="5154613" y="2597150"/>
          <p14:tracePt t="111071" x="5184775" y="2597150"/>
          <p14:tracePt t="111078" x="5210175" y="2597150"/>
          <p14:tracePt t="111086" x="5246688" y="2597150"/>
          <p14:tracePt t="111093" x="5272088" y="2597150"/>
          <p14:tracePt t="111101" x="5321300" y="2597150"/>
          <p14:tracePt t="111108" x="5334000" y="2597150"/>
          <p14:tracePt t="111116" x="5351463" y="2597150"/>
          <p14:tracePt t="111123" x="5407025" y="2597150"/>
          <p14:tracePt t="111131" x="5419725" y="2597150"/>
          <p14:tracePt t="111139" x="5449888" y="2597150"/>
          <p14:tracePt t="111145" x="5468938" y="2597150"/>
          <p14:tracePt t="111155" x="5481638" y="2597150"/>
          <p14:tracePt t="111160" x="5500688" y="2597150"/>
          <p14:tracePt t="111168" x="5511800" y="2597150"/>
          <p14:tracePt t="111176" x="5518150" y="2597150"/>
          <p14:tracePt t="111191" x="5530850" y="2597150"/>
          <p14:tracePt t="111198" x="5543550" y="2597150"/>
          <p14:tracePt t="111206" x="5549900" y="2597150"/>
          <p14:tracePt t="111213" x="5561013" y="2597150"/>
          <p14:tracePt t="111221" x="5573713" y="2597150"/>
          <p14:tracePt t="111228" x="5580063" y="2597150"/>
          <p14:tracePt t="111236" x="5586413" y="2597150"/>
          <p14:tracePt t="111243" x="5599113" y="2601913"/>
          <p14:tracePt t="111251" x="5605463" y="2601913"/>
          <p14:tracePt t="111258" x="5616575" y="2601913"/>
          <p14:tracePt t="111266" x="5629275" y="2608263"/>
          <p14:tracePt t="111275" x="5635625" y="2608263"/>
          <p14:tracePt t="111281" x="5641975" y="2614613"/>
          <p14:tracePt t="111289" x="5648325" y="2614613"/>
          <p14:tracePt t="111295" x="5661025" y="2614613"/>
          <p14:tracePt t="111305" x="5661025" y="2620963"/>
          <p14:tracePt t="111310" x="5672138" y="2627313"/>
          <p14:tracePt t="111318" x="5684838" y="2627313"/>
          <p14:tracePt t="111325" x="5691188" y="2627313"/>
          <p14:tracePt t="111333" x="5710238" y="2633663"/>
          <p14:tracePt t="111342" x="5727700" y="2640013"/>
          <p14:tracePt t="111348" x="5734050" y="2640013"/>
          <p14:tracePt t="111356" x="5753100" y="2646363"/>
          <p14:tracePt t="111363" x="5765800" y="2646363"/>
          <p14:tracePt t="111372" x="5770563" y="2652713"/>
          <p14:tracePt t="111378" x="5789613" y="2657475"/>
          <p14:tracePt t="111386" x="5802313" y="2663825"/>
          <p14:tracePt t="111393" x="5815013" y="2670175"/>
          <p14:tracePt t="111401" x="5826125" y="2676525"/>
          <p14:tracePt t="111409" x="5838825" y="2682875"/>
          <p14:tracePt t="111416" x="5851525" y="2689225"/>
          <p14:tracePt t="111423" x="5857875" y="2689225"/>
          <p14:tracePt t="111431" x="5870575" y="2701925"/>
          <p14:tracePt t="111439" x="5881688" y="2706688"/>
          <p14:tracePt t="111446" x="5881688" y="2713038"/>
          <p14:tracePt t="111455" x="5888038" y="2719388"/>
          <p14:tracePt t="111460" x="5894388" y="2719388"/>
          <p14:tracePt t="111468" x="5894388" y="2725738"/>
          <p14:tracePt t="111475" x="5900738" y="2732088"/>
          <p14:tracePt t="111483" x="5913438" y="2738438"/>
          <p14:tracePt t="111498" x="5926138" y="2738438"/>
          <p14:tracePt t="111513" x="5926138" y="2744788"/>
          <p14:tracePt t="111521" x="5930900" y="2744788"/>
          <p14:tracePt t="111807" x="5937250" y="2757488"/>
          <p14:tracePt t="111814" x="5949950" y="2781300"/>
          <p14:tracePt t="111821" x="5975350" y="2817813"/>
          <p14:tracePt t="111829" x="6011863" y="2898775"/>
          <p14:tracePt t="111835" x="6035675" y="2941638"/>
          <p14:tracePt t="111843" x="6080125" y="3052763"/>
          <p14:tracePt t="111850" x="6135688" y="3170238"/>
          <p14:tracePt t="111858" x="6146800" y="3219450"/>
          <p14:tracePt t="111867" x="6191250" y="3336925"/>
          <p14:tracePt t="111881" x="6251575" y="3503613"/>
          <p14:tracePt t="111887" x="6270625" y="3625850"/>
          <p14:tracePt t="111896" x="6270625" y="3724275"/>
          <p14:tracePt t="111902" x="6270625" y="3756025"/>
          <p14:tracePt t="111910" x="6270625" y="3830638"/>
          <p14:tracePt t="111917" x="6270625" y="3890963"/>
          <p14:tracePt t="111925" x="6270625" y="3965575"/>
          <p14:tracePt t="111933" x="6270625" y="4051300"/>
          <p14:tracePt t="111940" x="6270625" y="4175125"/>
          <p14:tracePt t="111948" x="6257925" y="4311650"/>
          <p14:tracePt t="111955" x="6257925" y="4367213"/>
          <p14:tracePt t="111963" x="6257925" y="4471988"/>
          <p14:tracePt t="111970" x="6257925" y="4581525"/>
          <p14:tracePt t="111977" x="6257925" y="4619625"/>
          <p14:tracePt t="111985" x="6257925" y="4705350"/>
          <p14:tracePt t="111992" x="6257925" y="4773613"/>
          <p14:tracePt t="112000" x="6257925" y="4797425"/>
          <p14:tracePt t="112007" x="6257925" y="4865688"/>
          <p14:tracePt t="112015" x="6257925" y="4914900"/>
          <p14:tracePt t="112022" x="6257925" y="4940300"/>
          <p14:tracePt t="112030" x="6257925" y="4970463"/>
          <p14:tracePt t="112037" x="6257925" y="5019675"/>
          <p14:tracePt t="112046" x="6257925" y="5038725"/>
          <p14:tracePt t="112052" x="6257925" y="5075238"/>
          <p14:tracePt t="112060" x="6257925" y="5094288"/>
          <p14:tracePt t="112068" x="6257925" y="5113338"/>
          <p14:tracePt t="112075" x="6257925" y="5124450"/>
          <p14:tracePt t="112083" x="6251575" y="5130800"/>
          <p14:tracePt t="112090" x="6251575" y="5137150"/>
          <p14:tracePt t="112098" x="6246813" y="5143500"/>
          <p14:tracePt t="112113" x="6240463" y="5143500"/>
          <p14:tracePt t="112120" x="6234113" y="5143500"/>
          <p14:tracePt t="112135" x="6221413" y="5143500"/>
          <p14:tracePt t="112143" x="6208713" y="5143500"/>
          <p14:tracePt t="112150" x="6202363" y="5143500"/>
          <p14:tracePt t="112157" x="6202363" y="5149850"/>
          <p14:tracePt t="112180" x="6202363" y="5156200"/>
          <p14:tracePt t="112187" x="6196013" y="5156200"/>
          <p14:tracePt t="112195" x="6191250" y="5156200"/>
          <p14:tracePt t="112202" x="6184900" y="5162550"/>
          <p14:tracePt t="112225" x="6178550" y="5168900"/>
          <p14:tracePt t="112232" x="6165850" y="5173663"/>
          <p14:tracePt t="112240" x="6165850" y="5180013"/>
          <p14:tracePt t="112248" x="6159500" y="5180013"/>
          <p14:tracePt t="112255" x="6153150" y="5186363"/>
          <p14:tracePt t="112270" x="6146800" y="5192713"/>
          <p14:tracePt t="112278" x="6140450" y="5199063"/>
          <p14:tracePt t="112285" x="6140450" y="5205413"/>
          <p14:tracePt t="112292" x="6135688" y="5218113"/>
          <p14:tracePt t="112300" x="6122988" y="5241925"/>
          <p14:tracePt t="112308" x="6116638" y="5267325"/>
          <p14:tracePt t="112315" x="6110288" y="5278438"/>
          <p14:tracePt t="112323" x="6103938" y="5303838"/>
          <p14:tracePt t="112330" x="6097588" y="5329238"/>
          <p14:tracePt t="112337" x="6091238" y="5346700"/>
          <p14:tracePt t="112346" x="6086475" y="5384800"/>
          <p14:tracePt t="112352" x="6080125" y="5402263"/>
          <p14:tracePt t="112360" x="6080125" y="5414963"/>
          <p14:tracePt t="112367" x="6080125" y="5445125"/>
          <p14:tracePt t="112375" x="6080125" y="5464175"/>
          <p14:tracePt t="112383" x="6080125" y="5494338"/>
          <p14:tracePt t="112390" x="6080125" y="5500688"/>
          <p14:tracePt t="112398" x="6080125" y="5513388"/>
          <p14:tracePt t="112405" x="6080125" y="5545138"/>
          <p14:tracePt t="112413" x="6080125" y="5549900"/>
          <p14:tracePt t="112420" x="6080125" y="5568950"/>
          <p14:tracePt t="112428" x="6080125" y="5588000"/>
          <p14:tracePt t="112435" x="6080125" y="5599113"/>
          <p14:tracePt t="112443" x="6080125" y="5618163"/>
          <p14:tracePt t="112450" x="6086475" y="5637213"/>
          <p14:tracePt t="112457" x="6086475" y="5649913"/>
          <p14:tracePt t="112465" x="6086475" y="5680075"/>
          <p14:tracePt t="112472" x="6086475" y="5705475"/>
          <p14:tracePt t="112481" x="6086475" y="5710238"/>
          <p14:tracePt t="112488" x="6086475" y="5735638"/>
          <p14:tracePt t="112496" x="6086475" y="5748338"/>
          <p14:tracePt t="112502" x="6086475" y="5759450"/>
          <p14:tracePt t="112510" x="6086475" y="5772150"/>
          <p14:tracePt t="112517" x="6086475" y="5791200"/>
          <p14:tracePt t="112524" x="6086475" y="5810250"/>
          <p14:tracePt t="112532" x="6086475" y="5821363"/>
          <p14:tracePt t="112539" x="6086475" y="5853113"/>
          <p14:tracePt t="112547" x="6086475" y="5859463"/>
          <p14:tracePt t="112554" x="6086475" y="5870575"/>
          <p14:tracePt t="112562" x="6086475" y="5902325"/>
          <p14:tracePt t="112569" x="6080125" y="5919788"/>
          <p14:tracePt t="112577" x="6073775" y="5926138"/>
          <p14:tracePt t="112585" x="6061075" y="5938838"/>
          <p14:tracePt t="112592" x="6054725" y="5951538"/>
          <p14:tracePt t="112600" x="6048375" y="5957888"/>
          <p14:tracePt t="112607" x="6042025" y="5964238"/>
          <p14:tracePt t="112615" x="6030913" y="5970588"/>
          <p14:tracePt t="112622" x="6018213" y="5975350"/>
          <p14:tracePt t="112630" x="6005513" y="5981700"/>
          <p14:tracePt t="112637" x="5980113" y="5981700"/>
          <p14:tracePt t="112646" x="5949950" y="5988050"/>
          <p14:tracePt t="112652" x="5930900" y="5988050"/>
          <p14:tracePt t="112660" x="5894388" y="5988050"/>
          <p14:tracePt t="112667" x="5838825" y="5994400"/>
          <p14:tracePt t="112675" x="5821363" y="5994400"/>
          <p14:tracePt t="112682" x="5765800" y="5994400"/>
          <p14:tracePt t="112690" x="5703888" y="5994400"/>
          <p14:tracePt t="112705" x="5605463" y="5994400"/>
          <p14:tracePt t="112713" x="5549900" y="5994400"/>
          <p14:tracePt t="112720" x="5511800" y="5994400"/>
          <p14:tracePt t="112727" x="5462588" y="5994400"/>
          <p14:tracePt t="112735" x="5389563" y="5994400"/>
          <p14:tracePt t="112742" x="5327650" y="5994400"/>
          <p14:tracePt t="112750" x="5321300" y="5994400"/>
          <p14:tracePt t="112757" x="5289550" y="5994400"/>
          <p14:tracePt t="112765" x="5229225" y="5994400"/>
          <p14:tracePt t="112772" x="5210175" y="5994400"/>
          <p14:tracePt t="112780" x="5148263" y="5994400"/>
          <p14:tracePt t="112787" x="5075238" y="5994400"/>
          <p14:tracePt t="112796" x="5013325" y="5994400"/>
          <p14:tracePt t="112802" x="4951413" y="5994400"/>
          <p14:tracePt t="112810" x="4902200" y="5994400"/>
          <p14:tracePt t="112817" x="4876800" y="5994400"/>
          <p14:tracePt t="112825" x="4840288" y="5994400"/>
          <p14:tracePt t="112832" x="4784725" y="5994400"/>
          <p14:tracePt t="112840" x="4748213" y="5994400"/>
          <p14:tracePt t="112847" x="4729163" y="5994400"/>
          <p14:tracePt t="112855" x="4692650" y="6007100"/>
          <p14:tracePt t="112862" x="4649788" y="6013450"/>
          <p14:tracePt t="112870" x="4637088" y="6013450"/>
          <p14:tracePt t="112877" x="4611688" y="6019800"/>
          <p14:tracePt t="112885" x="4575175" y="6019800"/>
          <p14:tracePt t="112892" x="4549775" y="6019800"/>
          <p14:tracePt t="112900" x="4525963" y="6026150"/>
          <p14:tracePt t="112907" x="4494213" y="6026150"/>
          <p14:tracePt t="112915" x="4476750" y="6030913"/>
          <p14:tracePt t="112922" x="4451350" y="6030913"/>
          <p14:tracePt t="112930" x="4421188" y="6037263"/>
          <p14:tracePt t="112937" x="4384675" y="6037263"/>
          <p14:tracePt t="112945" x="4371975" y="6037263"/>
          <p14:tracePt t="112952" x="4340225" y="6049963"/>
          <p14:tracePt t="112960" x="4303713" y="6049963"/>
          <p14:tracePt t="112967" x="4291013" y="6049963"/>
          <p14:tracePt t="112975" x="4267200" y="6049963"/>
          <p14:tracePt t="112982" x="4229100" y="6049963"/>
          <p14:tracePt t="112990" x="4224338" y="6049963"/>
          <p14:tracePt t="112997" x="4205288" y="6049963"/>
          <p14:tracePt t="113005" x="4186238" y="6049963"/>
          <p14:tracePt t="113012" x="4173538" y="6049963"/>
          <p14:tracePt t="113020" x="4162425" y="6049963"/>
          <p14:tracePt t="113027" x="4149725" y="6043613"/>
          <p14:tracePt t="113035" x="4119563" y="6030913"/>
          <p14:tracePt t="113042" x="4113213" y="6030913"/>
          <p14:tracePt t="113050" x="4094163" y="6026150"/>
          <p14:tracePt t="113066" x="4087813" y="6019800"/>
          <p14:tracePt t="113072" x="4081463" y="6013450"/>
          <p14:tracePt t="113080" x="4075113" y="5994400"/>
          <p14:tracePt t="113087" x="4068763" y="5988050"/>
          <p14:tracePt t="113096" x="4068763" y="5975350"/>
          <p14:tracePt t="113102" x="4068763" y="5964238"/>
          <p14:tracePt t="113110" x="4064000" y="5951538"/>
          <p14:tracePt t="113117" x="4064000" y="5938838"/>
          <p14:tracePt t="113125" x="4064000" y="5919788"/>
          <p14:tracePt t="113132" x="4057650" y="5908675"/>
          <p14:tracePt t="113140" x="4057650" y="5895975"/>
          <p14:tracePt t="113147" x="4057650" y="5876925"/>
          <p14:tracePt t="113155" x="4057650" y="5865813"/>
          <p14:tracePt t="113163" x="4057650" y="5846763"/>
          <p14:tracePt t="113170" x="4057650" y="5827713"/>
          <p14:tracePt t="113178" x="4051300" y="5797550"/>
          <p14:tracePt t="113185" x="4051300" y="5784850"/>
          <p14:tracePt t="113192" x="4051300" y="5759450"/>
          <p14:tracePt t="113200" x="4051300" y="5748338"/>
          <p14:tracePt t="113207" x="4044950" y="5735638"/>
          <p14:tracePt t="113215" x="4044950" y="5722938"/>
          <p14:tracePt t="113222" x="4038600" y="5692775"/>
          <p14:tracePt t="113231" x="4038600" y="5686425"/>
          <p14:tracePt t="113237" x="4032250" y="5680075"/>
          <p14:tracePt t="113252" x="4032250" y="5673725"/>
          <p14:tracePt t="113260" x="4025900" y="5667375"/>
          <p14:tracePt t="113336" x="4019550" y="5673725"/>
          <p14:tracePt t="113343" x="4013200" y="5673725"/>
          <p14:tracePt t="113358" x="4008438" y="5680075"/>
          <p14:tracePt t="113366" x="4002088" y="5699125"/>
          <p14:tracePt t="113373" x="4002088" y="5716588"/>
          <p14:tracePt t="113380" x="3995738" y="5729288"/>
          <p14:tracePt t="113388" x="3989388" y="5754688"/>
          <p14:tracePt t="113396" x="3983038" y="5778500"/>
          <p14:tracePt t="113403" x="3976688" y="5803900"/>
          <p14:tracePt t="113411" x="3976688" y="5815013"/>
          <p14:tracePt t="113418" x="3970338" y="5840413"/>
          <p14:tracePt t="113426" x="3970338" y="5870575"/>
          <p14:tracePt t="113434" x="3970338" y="5876925"/>
          <p14:tracePt t="113441" x="3970338" y="5889625"/>
          <p14:tracePt t="113449" x="3963988" y="5902325"/>
          <p14:tracePt t="113456" x="3959225" y="5908675"/>
          <p14:tracePt t="113464" x="3959225" y="5926138"/>
          <p14:tracePt t="113470" x="3959225" y="5945188"/>
          <p14:tracePt t="113480" x="3952875" y="5951538"/>
          <p14:tracePt t="113485" x="3952875" y="5970588"/>
          <p14:tracePt t="113493" x="3952875" y="5988050"/>
          <p14:tracePt t="113500" x="3952875" y="6000750"/>
          <p14:tracePt t="113508" x="3952875" y="6013450"/>
          <p14:tracePt t="113516" x="3952875" y="6026150"/>
          <p14:tracePt t="113523" x="3952875" y="6037263"/>
          <p14:tracePt t="113531" x="3946525" y="6043613"/>
          <p14:tracePt t="113538" x="3946525" y="6056313"/>
          <p14:tracePt t="113546" x="3946525" y="6069013"/>
          <p14:tracePt t="113553" x="3933825" y="6069013"/>
          <p14:tracePt t="113561" x="3927475" y="6081713"/>
          <p14:tracePt t="113568" x="3908425" y="6086475"/>
          <p14:tracePt t="113576" x="3903663" y="6086475"/>
          <p14:tracePt t="113583" x="3884613" y="6099175"/>
          <p14:tracePt t="113591" x="3859213" y="6099175"/>
          <p14:tracePt t="113599" x="3848100" y="6105525"/>
          <p14:tracePt t="113606" x="3822700" y="6111875"/>
          <p14:tracePt t="113613" x="3779838" y="6111875"/>
          <p14:tracePt t="113621" x="3760788" y="6111875"/>
          <p14:tracePt t="113629" x="3711575" y="6111875"/>
          <p14:tracePt t="113635" x="3662363" y="6111875"/>
          <p14:tracePt t="113643" x="3625850" y="6111875"/>
          <p14:tracePt t="113650" x="3594100" y="6111875"/>
          <p14:tracePt t="113658" x="3557588" y="6111875"/>
          <p14:tracePt t="113666" x="3471863" y="6086475"/>
          <p14:tracePt t="113673" x="3440113" y="6086475"/>
          <p14:tracePt t="113681" x="3373438" y="6075363"/>
          <p14:tracePt t="113688" x="3298825" y="6075363"/>
          <p14:tracePt t="113696" x="3279775" y="6069013"/>
          <p14:tracePt t="113703" x="3230563" y="6069013"/>
          <p14:tracePt t="113711" x="3181350" y="6056313"/>
          <p14:tracePt t="113718" x="3163888" y="6056313"/>
          <p14:tracePt t="113726" x="3095625" y="6056313"/>
          <p14:tracePt t="113733" x="3021013" y="6056313"/>
          <p14:tracePt t="113741" x="2947988" y="6056313"/>
          <p14:tracePt t="113749" x="2922588" y="6056313"/>
          <p14:tracePt t="113755" x="2903538" y="6056313"/>
          <p14:tracePt t="113763" x="2847975" y="6056313"/>
          <p14:tracePt t="113770" x="2830513" y="6056313"/>
          <p14:tracePt t="113778" x="2792413" y="6056313"/>
          <p14:tracePt t="113785" x="2738438" y="6049963"/>
          <p14:tracePt t="113793" x="2719388" y="6049963"/>
          <p14:tracePt t="113800" x="2670175" y="6030913"/>
          <p14:tracePt t="113807" x="2620963" y="6030913"/>
          <p14:tracePt t="113815" x="2608263" y="6030913"/>
          <p14:tracePt t="113822" x="2595563" y="6026150"/>
          <p14:tracePt t="113831" x="2582863" y="6019800"/>
          <p14:tracePt t="113837" x="2582863" y="6013450"/>
          <p14:tracePt t="113852" x="2582863" y="6007100"/>
          <p14:tracePt t="113860" x="2578100" y="6007100"/>
          <p14:tracePt t="113868" x="2578100" y="6000750"/>
          <p14:tracePt t="113881" x="2578100" y="5994400"/>
          <p14:tracePt t="113890" x="2578100" y="5988050"/>
          <p14:tracePt t="113898" x="2571750" y="5981700"/>
          <p14:tracePt t="113905" x="2565400" y="5964238"/>
          <p14:tracePt t="113912" x="2559050" y="5964238"/>
          <p14:tracePt t="113920" x="2552700" y="5957888"/>
          <p14:tracePt t="113929" x="2533650" y="5945188"/>
          <p14:tracePt t="113935" x="2503488" y="5932488"/>
          <p14:tracePt t="113942" x="2490788" y="5926138"/>
          <p14:tracePt t="113950" x="2478088" y="5915025"/>
          <p14:tracePt t="113957" x="2466975" y="5889625"/>
          <p14:tracePt t="113965" x="2454275" y="5883275"/>
          <p14:tracePt t="113972" x="2441575" y="5859463"/>
          <p14:tracePt t="113980" x="2417763" y="5815013"/>
          <p14:tracePt t="113987" x="2411413" y="5803900"/>
          <p14:tracePt t="113996" x="2398713" y="5759450"/>
          <p14:tracePt t="114002" x="2379663" y="5729288"/>
          <p14:tracePt t="114010" x="2373313" y="5716588"/>
          <p14:tracePt t="114017" x="2362200" y="5692775"/>
          <p14:tracePt t="114025" x="2349500" y="5667375"/>
          <p14:tracePt t="114032" x="2343150" y="5654675"/>
          <p14:tracePt t="114040" x="2343150" y="5649913"/>
          <p14:tracePt t="114048" x="2336800" y="5643563"/>
          <p14:tracePt t="114124" x="2343150" y="5643563"/>
          <p14:tracePt t="114243" x="2349500" y="5643563"/>
          <p14:tracePt t="114251" x="2362200" y="5611813"/>
          <p14:tracePt t="114259" x="2366963" y="5588000"/>
          <p14:tracePt t="114266" x="2366963" y="5556250"/>
          <p14:tracePt t="114273" x="2373313" y="5538788"/>
          <p14:tracePt t="114280" x="2373313" y="5489575"/>
          <p14:tracePt t="114288" x="2373313" y="5427663"/>
          <p14:tracePt t="114296" x="2373313" y="5402263"/>
          <p14:tracePt t="114303" x="2386013" y="5322888"/>
          <p14:tracePt t="114311" x="2392363" y="5224463"/>
          <p14:tracePt t="114318" x="2392363" y="5173663"/>
          <p14:tracePt t="114326" x="2392363" y="5026025"/>
          <p14:tracePt t="114333" x="2392363" y="4914900"/>
          <p14:tracePt t="114341" x="2392363" y="4865688"/>
          <p14:tracePt t="114348" x="2392363" y="4741863"/>
          <p14:tracePt t="114356" x="2392363" y="4632325"/>
          <p14:tracePt t="114363" x="2392363" y="4606925"/>
          <p14:tracePt t="114371" x="2392363" y="4557713"/>
          <p14:tracePt t="114379" x="2392363" y="4527550"/>
          <p14:tracePt t="114385" x="2386013" y="4508500"/>
          <p14:tracePt t="114394" x="2386013" y="4495800"/>
          <p14:tracePt t="114401" x="2379663" y="4476750"/>
          <p14:tracePt t="114408" x="2373313" y="4459288"/>
          <p14:tracePt t="114416" x="2373313" y="4452938"/>
          <p14:tracePt t="114423" x="2366963" y="4433888"/>
          <p14:tracePt t="114430" x="2366963" y="4416425"/>
          <p14:tracePt t="114438" x="2362200" y="4410075"/>
          <p14:tracePt t="114446" x="2362200" y="4391025"/>
          <p14:tracePt t="114453" x="2362200" y="4378325"/>
          <p14:tracePt t="114461" x="2362200" y="4371975"/>
          <p14:tracePt t="114468" x="2362200" y="4367213"/>
          <p14:tracePt t="114484" x="2362200" y="4360863"/>
          <p14:tracePt t="114498" x="2362200" y="4354513"/>
          <p14:tracePt t="114513" x="2355850" y="4354513"/>
          <p14:tracePt t="114521" x="2355850" y="4341813"/>
          <p14:tracePt t="114529" x="2355850" y="4335463"/>
          <p14:tracePt t="114535" x="2355850" y="4329113"/>
          <p14:tracePt t="114543" x="2349500" y="4311650"/>
          <p14:tracePt t="114550" x="2349500" y="4292600"/>
          <p14:tracePt t="114558" x="2349500" y="4286250"/>
          <p14:tracePt t="114566" x="2349500" y="4273550"/>
          <p14:tracePt t="114573" x="2349500" y="4256088"/>
          <p14:tracePt t="114588" x="2349500" y="4249738"/>
          <p14:tracePt t="114604" x="2349500" y="4243388"/>
          <p14:tracePt t="114694" x="2349500" y="4249738"/>
          <p14:tracePt t="114701" x="2349500" y="4279900"/>
          <p14:tracePt t="114708" x="2349500" y="4305300"/>
          <p14:tracePt t="114716" x="2349500" y="4322763"/>
          <p14:tracePt t="114723" x="2355850" y="4371975"/>
          <p14:tracePt t="114731" x="2355850" y="4410075"/>
          <p14:tracePt t="114738" x="2355850" y="4452938"/>
          <p14:tracePt t="114746" x="2355850" y="4514850"/>
          <p14:tracePt t="114753" x="2355850" y="4576763"/>
          <p14:tracePt t="114761" x="2362200" y="4600575"/>
          <p14:tracePt t="114768" x="2362200" y="4649788"/>
          <p14:tracePt t="114775" x="2379663" y="4705350"/>
          <p14:tracePt t="114783" x="2386013" y="4718050"/>
          <p14:tracePt t="114791" x="2398713" y="4748213"/>
          <p14:tracePt t="114800" x="2411413" y="4767263"/>
          <p14:tracePt t="114806" x="2417763" y="4773613"/>
          <p14:tracePt t="114813" x="2428875" y="4779963"/>
          <p14:tracePt t="114821" x="2441575" y="4779963"/>
          <p14:tracePt t="114830" x="2454275" y="4779963"/>
          <p14:tracePt t="114836" x="2460625" y="4779963"/>
          <p14:tracePt t="114843" x="2471738" y="4779963"/>
          <p14:tracePt t="114851" x="2484438" y="4773613"/>
          <p14:tracePt t="114858" x="2497138" y="4767263"/>
          <p14:tracePt t="114866" x="2522538" y="4760913"/>
          <p14:tracePt t="114873" x="2565400" y="4754563"/>
          <p14:tracePt t="114897" x="2676525" y="4711700"/>
          <p14:tracePt t="114903" x="2719388" y="4692650"/>
          <p14:tracePt t="114911" x="2781300" y="4675188"/>
          <p14:tracePt t="114918" x="2847975" y="4637088"/>
          <p14:tracePt t="114926" x="2879725" y="4632325"/>
          <p14:tracePt t="114933" x="2959100" y="4600575"/>
          <p14:tracePt t="114941" x="3057525" y="4581525"/>
          <p14:tracePt t="114949" x="3132138" y="4551363"/>
          <p14:tracePt t="114956" x="3200400" y="4545013"/>
          <p14:tracePt t="114963" x="3322638" y="4532313"/>
          <p14:tracePt t="114971" x="3422650" y="4514850"/>
          <p14:tracePt t="114980" x="3471863" y="4514850"/>
          <p14:tracePt t="114986" x="3613150" y="4489450"/>
          <p14:tracePt t="114993" x="3698875" y="4483100"/>
          <p14:tracePt t="115000" x="3748088" y="4471988"/>
          <p14:tracePt t="115008" x="3803650" y="4465638"/>
          <p14:tracePt t="115016" x="3865563" y="4446588"/>
          <p14:tracePt t="115023" x="3884613" y="4440238"/>
          <p14:tracePt t="115031" x="3927475" y="4421188"/>
          <p14:tracePt t="115038" x="3959225" y="4410075"/>
          <p14:tracePt t="115046" x="3976688" y="4410075"/>
          <p14:tracePt t="115053" x="3983038" y="4403725"/>
          <p14:tracePt t="115061" x="4002088" y="4397375"/>
          <p14:tracePt t="115068" x="4019550" y="4391025"/>
          <p14:tracePt t="115076" x="4032250" y="4384675"/>
          <p14:tracePt t="115083" x="4064000" y="4378325"/>
          <p14:tracePt t="115091" x="4081463" y="4371975"/>
          <p14:tracePt t="115100" x="4100513" y="4360863"/>
          <p14:tracePt t="115105" x="4113213" y="4354513"/>
          <p14:tracePt t="115113" x="4124325" y="4341813"/>
          <p14:tracePt t="115120" x="4130675" y="4341813"/>
          <p14:tracePt t="115143" x="4130675" y="4335463"/>
          <p14:tracePt t="115294" x="4124325" y="4371975"/>
          <p14:tracePt t="115302" x="4113213" y="4403725"/>
          <p14:tracePt t="115308" x="4106863" y="4421188"/>
          <p14:tracePt t="115316" x="4087813" y="4471988"/>
          <p14:tracePt t="115323" x="4081463" y="4532313"/>
          <p14:tracePt t="115331" x="4064000" y="4564063"/>
          <p14:tracePt t="115338" x="4044950" y="4632325"/>
          <p14:tracePt t="115346" x="4038600" y="4692650"/>
          <p14:tracePt t="115353" x="4032250" y="4724400"/>
          <p14:tracePt t="115362" x="4019550" y="4773613"/>
          <p14:tracePt t="115368" x="4013200" y="4822825"/>
          <p14:tracePt t="115376" x="4013200" y="4848225"/>
          <p14:tracePt t="115383" x="4008438" y="4865688"/>
          <p14:tracePt t="115391" x="4008438" y="4891088"/>
          <p14:tracePt t="115398" x="4008438" y="4902200"/>
          <p14:tracePt t="115406" x="4008438" y="4908550"/>
          <p14:tracePt t="116178" x="4032250" y="4908550"/>
          <p14:tracePt t="116186" x="4057650" y="4908550"/>
          <p14:tracePt t="116193" x="4075113" y="4914900"/>
          <p14:tracePt t="116201" x="4143375" y="4927600"/>
          <p14:tracePt t="116208" x="4224338" y="4933950"/>
          <p14:tracePt t="116216" x="4333875" y="4946650"/>
          <p14:tracePt t="116223" x="4371975" y="4953000"/>
          <p14:tracePt t="116231" x="4549775" y="4976813"/>
          <p14:tracePt t="116239" x="4754563" y="4989513"/>
          <p14:tracePt t="116246" x="4846638" y="5002213"/>
          <p14:tracePt t="116253" x="5092700" y="5026025"/>
          <p14:tracePt t="116261" x="5302250" y="5051425"/>
          <p14:tracePt t="116269" x="5389563" y="5062538"/>
          <p14:tracePt t="116275" x="5586413" y="5087938"/>
          <p14:tracePt t="116283" x="5746750" y="5094288"/>
          <p14:tracePt t="116290" x="5857875" y="5106988"/>
          <p14:tracePt t="116298" x="6005513" y="5118100"/>
          <p14:tracePt t="116307" x="6165850" y="5130800"/>
          <p14:tracePt t="116313" x="6405563" y="5156200"/>
          <p14:tracePt t="116321" x="6467475" y="5156200"/>
          <p14:tracePt t="116328" x="6604000" y="5168900"/>
          <p14:tracePt t="116336" x="6726238" y="5180013"/>
          <p14:tracePt t="116343" x="6777038" y="5180013"/>
          <p14:tracePt t="116351" x="6886575" y="5186363"/>
          <p14:tracePt t="116358" x="6986588" y="5199063"/>
          <p14:tracePt t="116366" x="7023100" y="5199063"/>
          <p14:tracePt t="116373" x="7121525" y="5199063"/>
          <p14:tracePt t="116381" x="7219950" y="5199063"/>
          <p14:tracePt t="116388" x="7262813" y="5205413"/>
          <p14:tracePt t="116396" x="7337425" y="5218113"/>
          <p14:tracePt t="116404" x="7423150" y="5224463"/>
          <p14:tracePt t="116411" x="7523163" y="5224463"/>
          <p14:tracePt t="116420" x="7566025" y="5235575"/>
          <p14:tracePt t="116426" x="7627938" y="5254625"/>
          <p14:tracePt t="116433" x="7700963" y="5254625"/>
          <p14:tracePt t="116440" x="7720013" y="5254625"/>
          <p14:tracePt t="116448" x="7788275" y="5260975"/>
          <p14:tracePt t="116456" x="7854950" y="5267325"/>
          <p14:tracePt t="116464" x="7867650" y="5267325"/>
          <p14:tracePt t="116470" x="7910513" y="5278438"/>
          <p14:tracePt t="116478" x="7942263" y="5278438"/>
          <p14:tracePt t="116487" x="7959725" y="5284788"/>
          <p14:tracePt t="116493" x="7991475" y="5284788"/>
          <p14:tracePt t="116501" x="8008938" y="5284788"/>
          <p14:tracePt t="116508" x="8021638" y="5284788"/>
          <p14:tracePt t="116516" x="8034338" y="5284788"/>
          <p14:tracePt t="116523" x="8047038" y="5284788"/>
          <p14:tracePt t="116531" x="8047038" y="5291138"/>
          <p14:tracePt t="133134" x="8096250" y="5278438"/>
          <p14:tracePt t="133135" x="8096250" y="5260975"/>
          <p14:tracePt t="133140" x="7997825" y="5045075"/>
          <p14:tracePt t="133145" x="7743825" y="4730750"/>
          <p14:tracePt t="133153" x="7700963" y="4705350"/>
          <p14:tracePt t="133161" x="7608888" y="4632325"/>
          <p14:tracePt t="133168" x="7516813" y="4551363"/>
          <p14:tracePt t="133175" x="7380288" y="4459288"/>
          <p14:tracePt t="133183" x="7312025" y="4410075"/>
          <p14:tracePt t="133191" x="7189788" y="4335463"/>
          <p14:tracePt t="133198" x="7065963" y="4256088"/>
          <p14:tracePt t="133206" x="7035800" y="4230688"/>
          <p14:tracePt t="133213" x="6967538" y="4181475"/>
          <p14:tracePt t="133220" x="6892925" y="4132263"/>
          <p14:tracePt t="133228" x="6875463" y="4119563"/>
          <p14:tracePt t="133235" x="6807200" y="4076700"/>
          <p14:tracePt t="133244" x="6726238" y="4033838"/>
          <p14:tracePt t="133250" x="6683375" y="4021138"/>
          <p14:tracePt t="133258" x="6604000" y="3971925"/>
          <p14:tracePt t="133265" x="6516688" y="3929063"/>
          <p14:tracePt t="133274" x="6437313" y="3890963"/>
          <p14:tracePt t="133280" x="6394450" y="3860800"/>
          <p14:tracePt t="133288" x="6289675" y="3811588"/>
          <p14:tracePt t="133295" x="6172200" y="3736975"/>
          <p14:tracePt t="133304" x="6116638" y="3706813"/>
          <p14:tracePt t="133310" x="6035675" y="3670300"/>
          <p14:tracePt t="133318" x="5956300" y="3632200"/>
          <p14:tracePt t="133326" x="5894388" y="3602038"/>
          <p14:tracePt t="133333" x="5826125" y="3563938"/>
          <p14:tracePt t="133341" x="5734050" y="3533775"/>
          <p14:tracePt t="133348" x="5715000" y="3521075"/>
          <p14:tracePt t="133356" x="5648325" y="3503613"/>
          <p14:tracePt t="133363" x="5567363" y="3465513"/>
          <p14:tracePt t="133370" x="5524500" y="3448050"/>
          <p14:tracePt t="133378" x="5462588" y="3416300"/>
          <p14:tracePt t="133385" x="5370513" y="3379788"/>
          <p14:tracePt t="133394" x="5289550" y="3348038"/>
          <p14:tracePt t="133400" x="5253038" y="3330575"/>
          <p14:tracePt t="133407" x="5160963" y="3298825"/>
          <p14:tracePt t="133415" x="5062538" y="3281363"/>
          <p14:tracePt t="133424" x="5030788" y="3281363"/>
          <p14:tracePt t="133431" x="4970463" y="3281363"/>
          <p14:tracePt t="133438" x="4895850" y="3281363"/>
          <p14:tracePt t="133445" x="4864100" y="3281363"/>
          <p14:tracePt t="133453" x="4810125" y="3281363"/>
          <p14:tracePt t="133460" x="4748213" y="3287713"/>
          <p14:tracePt t="133468" x="4735513" y="3287713"/>
          <p14:tracePt t="133476" x="4699000" y="3287713"/>
          <p14:tracePt t="133483" x="4654550" y="3294063"/>
          <p14:tracePt t="133490" x="4605338" y="3294063"/>
          <p14:tracePt t="133498" x="4594225" y="3298825"/>
          <p14:tracePt t="133506" x="4556125" y="3298825"/>
          <p14:tracePt t="133513" x="4538663" y="3305175"/>
          <p14:tracePt t="133520" x="4532313" y="3305175"/>
          <p14:tracePt t="133528" x="4506913" y="3305175"/>
          <p14:tracePt t="133535" x="4489450" y="3311525"/>
          <p14:tracePt t="133543" x="4483100" y="3311525"/>
          <p14:tracePt t="133550" x="4445000" y="3311525"/>
          <p14:tracePt t="133558" x="4408488" y="3311525"/>
          <p14:tracePt t="133565" x="4389438" y="3311525"/>
          <p14:tracePt t="133574" x="4365625" y="3311525"/>
          <p14:tracePt t="133580" x="4329113" y="3311525"/>
          <p14:tracePt t="133588" x="4284663" y="3311525"/>
          <p14:tracePt t="133595" x="4267200" y="3311525"/>
          <p14:tracePt t="133603" x="4241800" y="3311525"/>
          <p14:tracePt t="133610" x="4205288" y="3311525"/>
          <p14:tracePt t="133618" x="4173538" y="3311525"/>
          <p14:tracePt t="133625" x="4149725" y="3311525"/>
          <p14:tracePt t="133633" x="4119563" y="3311525"/>
          <p14:tracePt t="133641" x="4100513" y="3311525"/>
          <p14:tracePt t="133648" x="4064000" y="3311525"/>
          <p14:tracePt t="133656" x="4013200" y="3311525"/>
          <p14:tracePt t="133663" x="3995738" y="3311525"/>
          <p14:tracePt t="133670" x="3959225" y="3311525"/>
          <p14:tracePt t="133678" x="3897313" y="3311525"/>
          <p14:tracePt t="133685" x="3878263" y="3311525"/>
          <p14:tracePt t="133693" x="3854450" y="3311525"/>
          <p14:tracePt t="133700" x="3816350" y="3311525"/>
          <p14:tracePt t="133708" x="3779838" y="3324225"/>
          <p14:tracePt t="133715" x="3760788" y="3324225"/>
          <p14:tracePt t="133723" x="3717925" y="3330575"/>
          <p14:tracePt t="133730" x="3694113" y="3330575"/>
          <p14:tracePt t="133738" x="3681413" y="3336925"/>
          <p14:tracePt t="133745" x="3649663" y="3336925"/>
          <p14:tracePt t="133753" x="3643313" y="3336925"/>
          <p14:tracePt t="133760" x="3638550" y="3336925"/>
          <p14:tracePt t="133768" x="3625850" y="3336925"/>
          <p14:tracePt t="133775" x="3606800" y="3336925"/>
          <p14:tracePt t="133783" x="3600450" y="3336925"/>
          <p14:tracePt t="133790" x="3594100" y="3336925"/>
          <p14:tracePt t="133797" x="3576638" y="3336925"/>
          <p14:tracePt t="133806" x="3563938" y="3336925"/>
          <p14:tracePt t="133813" x="3557588" y="3330575"/>
          <p14:tracePt t="133821" x="3544888" y="3330575"/>
          <p14:tracePt t="133828" x="3533775" y="3330575"/>
          <p14:tracePt t="133843" x="3527425" y="3324225"/>
          <p14:tracePt t="133850" x="3521075" y="3324225"/>
          <p14:tracePt t="133857" x="3514725" y="3324225"/>
          <p14:tracePt t="133903" x="3508375" y="3317875"/>
          <p14:tracePt t="133925" x="3502025" y="3317875"/>
          <p14:tracePt t="133933" x="3502025" y="3311525"/>
          <p14:tracePt t="133940" x="3495675" y="3311525"/>
          <p14:tracePt t="133948" x="3489325" y="3311525"/>
          <p14:tracePt t="133963" x="3482975" y="3305175"/>
          <p14:tracePt t="133978" x="3482975" y="3298825"/>
          <p14:tracePt t="134046" x="3478213" y="3294063"/>
          <p14:tracePt t="134091" x="3471863" y="3294063"/>
          <p14:tracePt t="134398" x="3471863" y="3287713"/>
          <p14:tracePt t="134616" x="3459163" y="3281363"/>
          <p14:tracePt t="134638" x="3459163" y="3275013"/>
          <p14:tracePt t="134645" x="3452813" y="3275013"/>
          <p14:tracePt t="134653" x="3446463" y="3275013"/>
          <p14:tracePt t="134660" x="3440113" y="3275013"/>
          <p14:tracePt t="134668" x="3440113" y="3268663"/>
          <p14:tracePt t="134675" x="3429000" y="3268663"/>
          <p14:tracePt t="134691" x="3416300" y="3268663"/>
          <p14:tracePt t="134698" x="3409950" y="3268663"/>
          <p14:tracePt t="134766" x="3397250" y="3262313"/>
          <p14:tracePt t="134773" x="3397250" y="3255963"/>
          <p14:tracePt t="134788" x="3390900" y="3255963"/>
          <p14:tracePt t="134796" x="3390900" y="3249613"/>
          <p14:tracePt t="134803" x="3384550" y="3249613"/>
          <p14:tracePt t="134810" x="3373438" y="3249613"/>
          <p14:tracePt t="134818" x="3367088" y="3249613"/>
          <p14:tracePt t="135005" x="3360738" y="3243263"/>
          <p14:tracePt t="135027" x="3360738" y="3238500"/>
          <p14:tracePt t="135035" x="3360738" y="3232150"/>
          <p14:tracePt t="135050" x="3354388" y="3225800"/>
          <p14:tracePt t="135058" x="3354388" y="3219450"/>
          <p14:tracePt t="135065" x="3348038" y="3219450"/>
          <p14:tracePt t="135074" x="3341688" y="3206750"/>
          <p14:tracePt t="135080" x="3341688" y="3200400"/>
          <p14:tracePt t="135089" x="3341688" y="3194050"/>
          <p14:tracePt t="135095" x="3341688" y="3187700"/>
          <p14:tracePt t="135103" x="3335338" y="3187700"/>
          <p14:tracePt t="135110" x="3335338" y="3182938"/>
          <p14:tracePt t="135118" x="3328988" y="3176588"/>
          <p14:tracePt t="135125" x="3322638" y="3163888"/>
          <p14:tracePt t="135140" x="3317875" y="3157538"/>
          <p14:tracePt t="135163" x="3317875" y="3151188"/>
          <p14:tracePt t="135170" x="3311525" y="3138488"/>
          <p14:tracePt t="135186" x="3305175" y="3138488"/>
          <p14:tracePt t="135193" x="3305175" y="3127375"/>
          <p14:tracePt t="135201" x="3298825" y="3127375"/>
          <p14:tracePt t="135208" x="3298825" y="3121025"/>
          <p14:tracePt t="135215" x="3292475" y="3114675"/>
          <p14:tracePt t="135223" x="3292475" y="3108325"/>
          <p14:tracePt t="135230" x="3286125" y="3101975"/>
          <p14:tracePt t="135245" x="3286125" y="3095625"/>
          <p14:tracePt t="135253" x="3279775" y="3089275"/>
          <p14:tracePt t="135261" x="3279775" y="3082925"/>
          <p14:tracePt t="135268" x="3273425" y="3071813"/>
          <p14:tracePt t="135290" x="3273425" y="3065463"/>
          <p14:tracePt t="135298" x="3268663" y="3065463"/>
          <p14:tracePt t="135307" x="3268663" y="3059113"/>
          <p14:tracePt t="135320" x="3268663" y="3052763"/>
          <p14:tracePt t="135328" x="3262313" y="3052763"/>
          <p14:tracePt t="135335" x="3255963" y="3040063"/>
          <p14:tracePt t="135358" x="3243263" y="3033713"/>
          <p14:tracePt t="135365" x="3236913" y="3022600"/>
          <p14:tracePt t="135373" x="3230563" y="3016250"/>
          <p14:tracePt t="135380" x="3217863" y="3009900"/>
          <p14:tracePt t="135388" x="3213100" y="3003550"/>
          <p14:tracePt t="135395" x="3206750" y="2997200"/>
          <p14:tracePt t="135404" x="3200400" y="2990850"/>
          <p14:tracePt t="135411" x="3200400" y="2984500"/>
          <p14:tracePt t="135418" x="3194050" y="2978150"/>
          <p14:tracePt t="135427" x="3187700" y="2973388"/>
          <p14:tracePt t="135440" x="3181350" y="2973388"/>
          <p14:tracePt t="135447" x="3181350" y="2967038"/>
          <p14:tracePt t="135457" x="3175000" y="2960688"/>
          <p14:tracePt t="135470" x="3175000" y="2954338"/>
          <p14:tracePt t="135477" x="3168650" y="2941638"/>
          <p14:tracePt t="135493" x="3168650" y="2935288"/>
          <p14:tracePt t="135500" x="3163888" y="2935288"/>
          <p14:tracePt t="135508" x="3163888" y="2928938"/>
          <p14:tracePt t="135523" x="3157538" y="2922588"/>
          <p14:tracePt t="135530" x="3157538" y="2917825"/>
          <p14:tracePt t="135538" x="3157538" y="2911475"/>
          <p14:tracePt t="135545" x="3144838" y="2898775"/>
          <p14:tracePt t="135553" x="3138488" y="2892425"/>
          <p14:tracePt t="135568" x="3138488" y="2886075"/>
          <p14:tracePt t="135575" x="3132138" y="2879725"/>
          <p14:tracePt t="135583" x="3132138" y="2873375"/>
          <p14:tracePt t="135591" x="3132138" y="2867025"/>
          <p14:tracePt t="135597" x="3132138" y="2862263"/>
          <p14:tracePt t="135606" x="3132138" y="2855913"/>
          <p14:tracePt t="135613" x="3125788" y="2849563"/>
          <p14:tracePt t="135620" x="3125788" y="2843213"/>
          <p14:tracePt t="135628" x="3125788" y="2830513"/>
          <p14:tracePt t="135635" x="3119438" y="2813050"/>
          <p14:tracePt t="135650" x="3119438" y="2800350"/>
          <p14:tracePt t="135658" x="3119438" y="2787650"/>
          <p14:tracePt t="135665" x="3113088" y="2781300"/>
          <p14:tracePt t="135673" x="3113088" y="2774950"/>
          <p14:tracePt t="135680" x="3108325" y="2762250"/>
          <p14:tracePt t="135688" x="3108325" y="2757488"/>
          <p14:tracePt t="135703" x="3108325" y="2751138"/>
          <p14:tracePt t="135710" x="3108325" y="2744788"/>
          <p14:tracePt t="135718" x="3108325" y="2738438"/>
          <p14:tracePt t="135725" x="3108325" y="2725738"/>
          <p14:tracePt t="135733" x="3113088" y="2719388"/>
          <p14:tracePt t="135740" x="3119438" y="2719388"/>
          <p14:tracePt t="135748" x="3125788" y="2706688"/>
          <p14:tracePt t="135756" x="3132138" y="2695575"/>
          <p14:tracePt t="135763" x="3138488" y="2695575"/>
          <p14:tracePt t="135770" x="3144838" y="2682875"/>
          <p14:tracePt t="135786" x="3151188" y="2682875"/>
          <p14:tracePt t="135793" x="3157538" y="2670175"/>
          <p14:tracePt t="135800" x="3168650" y="2670175"/>
          <p14:tracePt t="135808" x="3168650" y="2663825"/>
          <p14:tracePt t="135815" x="3187700" y="2657475"/>
          <p14:tracePt t="135823" x="3194050" y="2652713"/>
          <p14:tracePt t="135830" x="3206750" y="2652713"/>
          <p14:tracePt t="135838" x="3217863" y="2646363"/>
          <p14:tracePt t="135845" x="3236913" y="2646363"/>
          <p14:tracePt t="135853" x="3268663" y="2640013"/>
          <p14:tracePt t="135860" x="3279775" y="2633663"/>
          <p14:tracePt t="135868" x="3322638" y="2633663"/>
          <p14:tracePt t="135891" x="3422650" y="2633663"/>
          <p14:tracePt t="135897" x="3459163" y="2633663"/>
          <p14:tracePt t="135906" x="3478213" y="2633663"/>
          <p14:tracePt t="135911" x="3502025" y="2633663"/>
          <p14:tracePt t="135919" x="3538538" y="2633663"/>
          <p14:tracePt t="135926" x="3551238" y="2633663"/>
          <p14:tracePt t="135934" x="3563938" y="2633663"/>
          <p14:tracePt t="135942" x="3600450" y="2633663"/>
          <p14:tracePt t="135949" x="3632200" y="2633663"/>
          <p14:tracePt t="135957" x="3649663" y="2633663"/>
          <p14:tracePt t="135964" x="3675063" y="2633663"/>
          <p14:tracePt t="135972" x="3698875" y="2633663"/>
          <p14:tracePt t="135979" x="3724275" y="2633663"/>
          <p14:tracePt t="135987" x="3754438" y="2633663"/>
          <p14:tracePt t="135994" x="3779838" y="2633663"/>
          <p14:tracePt t="136002" x="3792538" y="2633663"/>
          <p14:tracePt t="136010" x="3829050" y="2633663"/>
          <p14:tracePt t="136017" x="3865563" y="2633663"/>
          <p14:tracePt t="136025" x="3884613" y="2633663"/>
          <p14:tracePt t="136032" x="3908425" y="2633663"/>
          <p14:tracePt t="136040" x="3952875" y="2633663"/>
          <p14:tracePt t="136047" x="3983038" y="2633663"/>
          <p14:tracePt t="136056" x="4002088" y="2633663"/>
          <p14:tracePt t="136062" x="4051300" y="2633663"/>
          <p14:tracePt t="136070" x="4075113" y="2633663"/>
          <p14:tracePt t="136077" x="4087813" y="2633663"/>
          <p14:tracePt t="136085" x="4124325" y="2640013"/>
          <p14:tracePt t="136092" x="4173538" y="2640013"/>
          <p14:tracePt t="136100" x="4186238" y="2640013"/>
          <p14:tracePt t="136108" x="4217988" y="2640013"/>
          <p14:tracePt t="136114" x="4235450" y="2640013"/>
          <p14:tracePt t="136123" x="4260850" y="2640013"/>
          <p14:tracePt t="136130" x="4273550" y="2640013"/>
          <p14:tracePt t="136137" x="4303713" y="2640013"/>
          <p14:tracePt t="136145" x="4340225" y="2640013"/>
          <p14:tracePt t="136152" x="4352925" y="2640013"/>
          <p14:tracePt t="136160" x="4389438" y="2640013"/>
          <p14:tracePt t="136167" x="4427538" y="2640013"/>
          <p14:tracePt t="136175" x="4445000" y="2640013"/>
          <p14:tracePt t="136182" x="4476750" y="2640013"/>
          <p14:tracePt t="136190" x="4506913" y="2640013"/>
          <p14:tracePt t="136197" x="4532313" y="2640013"/>
          <p14:tracePt t="136205" x="4568825" y="2640013"/>
          <p14:tracePt t="136212" x="4594225" y="2640013"/>
          <p14:tracePt t="136220" x="4605338" y="2640013"/>
          <p14:tracePt t="136227" x="4624388" y="2640013"/>
          <p14:tracePt t="136235" x="4654550" y="2640013"/>
          <p14:tracePt t="136242" x="4679950" y="2640013"/>
          <p14:tracePt t="136249" x="4692650" y="2640013"/>
          <p14:tracePt t="136258" x="4722813" y="2640013"/>
          <p14:tracePt t="136265" x="4748213" y="2640013"/>
          <p14:tracePt t="136273" x="4765675" y="2640013"/>
          <p14:tracePt t="136280" x="4778375" y="2640013"/>
          <p14:tracePt t="136287" x="4810125" y="2640013"/>
          <p14:tracePt t="136295" x="4821238" y="2640013"/>
          <p14:tracePt t="136302" x="4833938" y="2640013"/>
          <p14:tracePt t="136310" x="4846638" y="2640013"/>
          <p14:tracePt t="136325" x="4859338" y="2640013"/>
          <p14:tracePt t="136333" x="4876800" y="2640013"/>
          <p14:tracePt t="136340" x="4883150" y="2640013"/>
          <p14:tracePt t="136347" x="4895850" y="2640013"/>
          <p14:tracePt t="136356" x="4914900" y="2640013"/>
          <p14:tracePt t="136362" x="4926013" y="2640013"/>
          <p14:tracePt t="136370" x="4932363" y="2640013"/>
          <p14:tracePt t="136377" x="4951413" y="2640013"/>
          <p14:tracePt t="136385" x="4970463" y="2640013"/>
          <p14:tracePt t="136392" x="4987925" y="2640013"/>
          <p14:tracePt t="136400" x="5019675" y="2640013"/>
          <p14:tracePt t="136407" x="5043488" y="2640013"/>
          <p14:tracePt t="136415" x="5056188" y="2640013"/>
          <p14:tracePt t="136422" x="5086350" y="2640013"/>
          <p14:tracePt t="136430" x="5111750" y="2640013"/>
          <p14:tracePt t="136437" x="5124450" y="2640013"/>
          <p14:tracePt t="136445" x="5154613" y="2640013"/>
          <p14:tracePt t="136452" x="5173663" y="2640013"/>
          <p14:tracePt t="136460" x="5184775" y="2640013"/>
          <p14:tracePt t="136468" x="5203825" y="2640013"/>
          <p14:tracePt t="136475" x="5229225" y="2640013"/>
          <p14:tracePt t="136482" x="5240338" y="2640013"/>
          <p14:tracePt t="136490" x="5253038" y="2640013"/>
          <p14:tracePt t="136497" x="5272088" y="2640013"/>
          <p14:tracePt t="136506" x="5295900" y="2640013"/>
          <p14:tracePt t="136512" x="5302250" y="2640013"/>
          <p14:tracePt t="136520" x="5314950" y="2640013"/>
          <p14:tracePt t="136527" x="5340350" y="2640013"/>
          <p14:tracePt t="136535" x="5351463" y="2640013"/>
          <p14:tracePt t="136542" x="5370513" y="2646363"/>
          <p14:tracePt t="136550" x="5389563" y="2646363"/>
          <p14:tracePt t="136558" x="5400675" y="2646363"/>
          <p14:tracePt t="136565" x="5432425" y="2657475"/>
          <p14:tracePt t="136572" x="5456238" y="2657475"/>
          <p14:tracePt t="136580" x="5468938" y="2663825"/>
          <p14:tracePt t="136588" x="5481638" y="2663825"/>
          <p14:tracePt t="136595" x="5505450" y="2663825"/>
          <p14:tracePt t="136602" x="5530850" y="2663825"/>
          <p14:tracePt t="136610" x="5537200" y="2663825"/>
          <p14:tracePt t="136617" x="5556250" y="2663825"/>
          <p14:tracePt t="136625" x="5567363" y="2663825"/>
          <p14:tracePt t="136632" x="5573713" y="2663825"/>
          <p14:tracePt t="136640" x="5586413" y="2663825"/>
          <p14:tracePt t="136647" x="5599113" y="2663825"/>
          <p14:tracePt t="136655" x="5605463" y="2663825"/>
          <p14:tracePt t="136662" x="5622925" y="2663825"/>
          <p14:tracePt t="136670" x="5641975" y="2663825"/>
          <p14:tracePt t="136677" x="5654675" y="2663825"/>
          <p14:tracePt t="136685" x="5665788" y="2670175"/>
          <p14:tracePt t="136692" x="5672138" y="2670175"/>
          <p14:tracePt t="136700" x="5678488" y="2670175"/>
          <p14:tracePt t="136722" x="5678488" y="2676525"/>
          <p14:tracePt t="136730" x="5684838" y="2676525"/>
          <p14:tracePt t="136738" x="5684838" y="2682875"/>
          <p14:tracePt t="136745" x="5697538" y="2689225"/>
          <p14:tracePt t="136752" x="5703888" y="2689225"/>
          <p14:tracePt t="136760" x="5715000" y="2695575"/>
          <p14:tracePt t="136767" x="5746750" y="2701925"/>
          <p14:tracePt t="136775" x="5765800" y="2701925"/>
          <p14:tracePt t="136782" x="5789613" y="2719388"/>
          <p14:tracePt t="136791" x="5815013" y="2719388"/>
          <p14:tracePt t="136797" x="5832475" y="2725738"/>
          <p14:tracePt t="136806" x="5845175" y="2725738"/>
          <p14:tracePt t="136812" x="5864225" y="2732088"/>
          <p14:tracePt t="136820" x="5875338" y="2738438"/>
          <p14:tracePt t="136827" x="5881688" y="2738438"/>
          <p14:tracePt t="136835" x="5888038" y="2744788"/>
          <p14:tracePt t="136842" x="5894388" y="2744788"/>
          <p14:tracePt t="136850" x="5900738" y="2744788"/>
          <p14:tracePt t="136858" x="5907088" y="2744788"/>
          <p14:tracePt t="136865" x="5913438" y="2744788"/>
          <p14:tracePt t="136872" x="5919788" y="2744788"/>
          <p14:tracePt t="136880" x="5937250" y="2751138"/>
          <p14:tracePt t="136890" x="5949950" y="2757488"/>
          <p14:tracePt t="136895" x="5956300" y="2757488"/>
          <p14:tracePt t="136902" x="5962650" y="2757488"/>
          <p14:tracePt t="136917" x="5969000" y="2762250"/>
          <p14:tracePt t="136932" x="5969000" y="2768600"/>
          <p14:tracePt t="136947" x="5969000" y="2774950"/>
          <p14:tracePt t="136955" x="5975350" y="2774950"/>
          <p14:tracePt t="136977" x="5986463" y="2781300"/>
          <p14:tracePt t="136985" x="6011863" y="2787650"/>
          <p14:tracePt t="137000" x="6024563" y="2787650"/>
          <p14:tracePt t="137008" x="6030913" y="2794000"/>
          <p14:tracePt t="137015" x="6042025" y="2794000"/>
          <p14:tracePt t="137023" x="6054725" y="2800350"/>
          <p14:tracePt t="137030" x="6067425" y="2806700"/>
          <p14:tracePt t="137037" x="6073775" y="2806700"/>
          <p14:tracePt t="137045" x="6073775" y="2813050"/>
          <p14:tracePt t="137052" x="6097588" y="2817813"/>
          <p14:tracePt t="137060" x="6110288" y="2824163"/>
          <p14:tracePt t="137067" x="6122988" y="2830513"/>
          <p14:tracePt t="137075" x="6129338" y="2836863"/>
          <p14:tracePt t="137082" x="6135688" y="2843213"/>
          <p14:tracePt t="137090" x="6140450" y="2843213"/>
          <p14:tracePt t="137105" x="6146800" y="2849563"/>
          <p14:tracePt t="137112" x="6146800" y="2855913"/>
          <p14:tracePt t="137120" x="6146800" y="2862263"/>
          <p14:tracePt t="137135" x="6146800" y="2867025"/>
          <p14:tracePt t="137142" x="6146800" y="2873375"/>
          <p14:tracePt t="137150" x="6146800" y="2879725"/>
          <p14:tracePt t="137158" x="6146800" y="2886075"/>
          <p14:tracePt t="137172" x="6146800" y="2892425"/>
          <p14:tracePt t="137180" x="6146800" y="2898775"/>
          <p14:tracePt t="137188" x="6146800" y="2905125"/>
          <p14:tracePt t="137195" x="6146800" y="2911475"/>
          <p14:tracePt t="137202" x="6146800" y="2917825"/>
          <p14:tracePt t="137210" x="6146800" y="2922588"/>
          <p14:tracePt t="137233" x="6146800" y="2928938"/>
          <p14:tracePt t="137241" x="6146800" y="2935288"/>
          <p14:tracePt t="137248" x="6153150" y="2941638"/>
          <p14:tracePt t="137256" x="6153150" y="2947988"/>
          <p14:tracePt t="137271" x="6153150" y="2954338"/>
          <p14:tracePt t="137286" x="6153150" y="2960688"/>
          <p14:tracePt t="137293" x="6153150" y="2967038"/>
          <p14:tracePt t="137301" x="6153150" y="2973388"/>
          <p14:tracePt t="137308" x="6153150" y="2978150"/>
          <p14:tracePt t="137316" x="6153150" y="2984500"/>
          <p14:tracePt t="137330" x="6153150" y="2990850"/>
          <p14:tracePt t="137345" x="6153150" y="2997200"/>
          <p14:tracePt t="137353" x="6153150" y="3003550"/>
          <p14:tracePt t="137369" x="6153150" y="3009900"/>
          <p14:tracePt t="137376" x="6153150" y="3016250"/>
          <p14:tracePt t="137398" x="6153150" y="3022600"/>
          <p14:tracePt t="137421" x="6153150" y="3027363"/>
          <p14:tracePt t="139325" x="6153150" y="3033713"/>
          <p14:tracePt t="139332" x="6146800" y="3065463"/>
          <p14:tracePt t="139340" x="6140450" y="3095625"/>
          <p14:tracePt t="139350" x="6135688" y="3108325"/>
          <p14:tracePt t="139355" x="6116638" y="3144838"/>
          <p14:tracePt t="139363" x="6110288" y="3187700"/>
          <p14:tracePt t="139370" x="6110288" y="3206750"/>
          <p14:tracePt t="139378" x="6091238" y="3243263"/>
          <p14:tracePt t="139385" x="6086475" y="3287713"/>
          <p14:tracePt t="139393" x="6080125" y="3305175"/>
          <p14:tracePt t="139400" x="6061075" y="3354388"/>
          <p14:tracePt t="139408" x="6042025" y="3398838"/>
          <p14:tracePt t="139416" x="6042025" y="3416300"/>
          <p14:tracePt t="139423" x="6042025" y="3465513"/>
          <p14:tracePt t="139430" x="6042025" y="3503613"/>
          <p14:tracePt t="139438" x="6030913" y="3521075"/>
          <p14:tracePt t="139446" x="6024563" y="3570288"/>
          <p14:tracePt t="139453" x="6018213" y="3619500"/>
          <p14:tracePt t="139460" x="5999163" y="3675063"/>
          <p14:tracePt t="139468" x="5999163" y="3700463"/>
          <p14:tracePt t="139475" x="5986463" y="3749675"/>
          <p14:tracePt t="139483" x="5980113" y="3811588"/>
          <p14:tracePt t="139490" x="5980113" y="3841750"/>
          <p14:tracePt t="139499" x="5980113" y="3897313"/>
          <p14:tracePt t="139505" x="5980113" y="3971925"/>
          <p14:tracePt t="139513" x="5980113" y="4002088"/>
          <p14:tracePt t="139520" x="5980113" y="4044950"/>
          <p14:tracePt t="139528" x="5980113" y="4106863"/>
          <p14:tracePt t="139535" x="5980113" y="4138613"/>
          <p14:tracePt t="139543" x="5975350" y="4187825"/>
          <p14:tracePt t="139550" x="5962650" y="4237038"/>
          <p14:tracePt t="139558" x="5956300" y="4267200"/>
          <p14:tracePt t="139566" x="5956300" y="4292600"/>
          <p14:tracePt t="139573" x="5956300" y="4341813"/>
          <p14:tracePt t="139580" x="5956300" y="4403725"/>
          <p14:tracePt t="139588" x="5956300" y="4427538"/>
          <p14:tracePt t="139596" x="5956300" y="4495800"/>
          <p14:tracePt t="139603" x="5956300" y="4570413"/>
          <p14:tracePt t="139610" x="5956300" y="4606925"/>
          <p14:tracePt t="139618" x="5956300" y="4730750"/>
          <p14:tracePt t="139625" x="5956300" y="4816475"/>
          <p14:tracePt t="139633" x="5956300" y="4865688"/>
          <p14:tracePt t="139640" x="5956300" y="4940300"/>
          <p14:tracePt t="139648" x="5980113" y="5045075"/>
          <p14:tracePt t="139655" x="5986463" y="5068888"/>
          <p14:tracePt t="139663" x="5999163" y="5149850"/>
          <p14:tracePt t="139670" x="6005513" y="5224463"/>
          <p14:tracePt t="139680" x="6005513" y="5241925"/>
          <p14:tracePt t="139685" x="6011863" y="5291138"/>
          <p14:tracePt t="139693" x="6011863" y="5353050"/>
          <p14:tracePt t="139700" x="6011863" y="5427663"/>
          <p14:tracePt t="139708" x="6011863" y="5445125"/>
          <p14:tracePt t="139716" x="6011863" y="5500688"/>
          <p14:tracePt t="139723" x="6011863" y="5581650"/>
          <p14:tracePt t="139730" x="6011863" y="5599113"/>
          <p14:tracePt t="139738" x="5992813" y="5649913"/>
          <p14:tracePt t="139746" x="5986463" y="5673725"/>
          <p14:tracePt t="139752" x="5980113" y="5680075"/>
          <p14:tracePt t="139760" x="5975350" y="5705475"/>
          <p14:tracePt t="139768" x="5969000" y="5716588"/>
          <p14:tracePt t="139776" x="5962650" y="5722938"/>
          <p14:tracePt t="139783" x="5962650" y="5729288"/>
          <p14:tracePt t="139799" x="5962650" y="5735638"/>
          <p14:tracePt t="139805" x="5962650" y="5741988"/>
          <p14:tracePt t="139828" x="5962650" y="5748338"/>
          <p14:tracePt t="139918" x="5969000" y="5735638"/>
          <p14:tracePt t="139926" x="5969000" y="5722938"/>
          <p14:tracePt t="139933" x="5975350" y="5710238"/>
          <p14:tracePt t="139940" x="5975350" y="5680075"/>
          <p14:tracePt t="139948" x="5980113" y="5667375"/>
          <p14:tracePt t="139956" x="5980113" y="5654675"/>
          <p14:tracePt t="139964" x="5980113" y="5637213"/>
          <p14:tracePt t="139970" x="5980113" y="5618163"/>
          <p14:tracePt t="139980" x="5980113" y="5611813"/>
          <p14:tracePt t="139985" x="5980113" y="5599113"/>
          <p14:tracePt t="139993" x="5986463" y="5588000"/>
          <p14:tracePt t="140001" x="5986463" y="5581650"/>
          <p14:tracePt t="140008" x="5992813" y="5575300"/>
          <p14:tracePt t="140015" x="5999163" y="5556250"/>
          <p14:tracePt t="140023" x="6005513" y="5556250"/>
          <p14:tracePt t="140031" x="6005513" y="5549900"/>
          <p14:tracePt t="140038" x="6011863" y="5545138"/>
          <p14:tracePt t="140211" x="6011863" y="5549900"/>
          <p14:tracePt t="140218" x="6011863" y="5562600"/>
          <p14:tracePt t="140226" x="6011863" y="5581650"/>
          <p14:tracePt t="140233" x="6011863" y="5594350"/>
          <p14:tracePt t="140241" x="6011863" y="5611813"/>
          <p14:tracePt t="140248" x="6011863" y="5630863"/>
          <p14:tracePt t="140256" x="6011863" y="5649913"/>
          <p14:tracePt t="140263" x="6011863" y="5673725"/>
          <p14:tracePt t="140270" x="6011863" y="5692775"/>
          <p14:tracePt t="140278" x="6011863" y="5710238"/>
          <p14:tracePt t="140286" x="6011863" y="5729288"/>
          <p14:tracePt t="140293" x="6011863" y="5741988"/>
          <p14:tracePt t="140302" x="6005513" y="5772150"/>
          <p14:tracePt t="140308" x="5999163" y="5778500"/>
          <p14:tracePt t="140316" x="5992813" y="5803900"/>
          <p14:tracePt t="140323" x="5986463" y="5821363"/>
          <p14:tracePt t="140331" x="5980113" y="5834063"/>
          <p14:tracePt t="140340" x="5975350" y="5846763"/>
          <p14:tracePt t="140346" x="5962650" y="5859463"/>
          <p14:tracePt t="140353" x="5956300" y="5883275"/>
          <p14:tracePt t="140360" x="5949950" y="5883275"/>
          <p14:tracePt t="140369" x="5943600" y="5895975"/>
          <p14:tracePt t="140376" x="5937250" y="5902325"/>
          <p14:tracePt t="140383" x="5937250" y="5915025"/>
          <p14:tracePt t="140390" x="5926138" y="5926138"/>
          <p14:tracePt t="140398" x="5919788" y="5938838"/>
          <p14:tracePt t="140405" x="5913438" y="5951538"/>
          <p14:tracePt t="140413" x="5888038" y="5964238"/>
          <p14:tracePt t="140423" x="5864225" y="5988050"/>
          <p14:tracePt t="140428" x="5845175" y="5994400"/>
          <p14:tracePt t="140436" x="5826125" y="6007100"/>
          <p14:tracePt t="140443" x="5808663" y="6056313"/>
          <p14:tracePt t="140452" x="5789613" y="6081713"/>
          <p14:tracePt t="140458" x="5759450" y="6081713"/>
          <p14:tracePt t="140466" x="5740400" y="6086475"/>
          <p14:tracePt t="140473" x="5703888" y="6099175"/>
          <p14:tracePt t="140481" x="5691188" y="6099175"/>
          <p14:tracePt t="140489" x="5641975" y="6111875"/>
          <p14:tracePt t="140495" x="5592763" y="6130925"/>
          <p14:tracePt t="140503" x="5561013" y="6130925"/>
          <p14:tracePt t="140510" x="5494338" y="6142038"/>
          <p14:tracePt t="140517" x="5419725" y="6161088"/>
          <p14:tracePt t="140525" x="5376863" y="6161088"/>
          <p14:tracePt t="140532" x="5289550" y="6173788"/>
          <p14:tracePt t="140540" x="5180013" y="6186488"/>
          <p14:tracePt t="140547" x="5154613" y="6186488"/>
          <p14:tracePt t="140555" x="5075238" y="6191250"/>
          <p14:tracePt t="140562" x="4987925" y="6203950"/>
          <p14:tracePt t="140570" x="4914900" y="6210300"/>
          <p14:tracePt t="140577" x="4883150" y="6210300"/>
          <p14:tracePt t="140585" x="4827588" y="6210300"/>
          <p14:tracePt t="140592" x="4765675" y="6210300"/>
          <p14:tracePt t="140601" x="4735513" y="6210300"/>
          <p14:tracePt t="140607" x="4692650" y="6210300"/>
          <p14:tracePt t="140615" x="4654550" y="6210300"/>
          <p14:tracePt t="140622" x="4624388" y="6210300"/>
          <p14:tracePt t="140630" x="4598988" y="6210300"/>
          <p14:tracePt t="140637" x="4549775" y="6210300"/>
          <p14:tracePt t="140645" x="4532313" y="6210300"/>
          <p14:tracePt t="140653" x="4483100" y="6210300"/>
          <p14:tracePt t="140660" x="4433888" y="6197600"/>
          <p14:tracePt t="140668" x="4389438" y="6191250"/>
          <p14:tracePt t="140674" x="4371975" y="6191250"/>
          <p14:tracePt t="140682" x="4322763" y="6186488"/>
          <p14:tracePt t="140690" x="4248150" y="6154738"/>
          <p14:tracePt t="140697" x="4224338" y="6154738"/>
          <p14:tracePt t="140705" x="4186238" y="6142038"/>
          <p14:tracePt t="140712" x="4156075" y="6124575"/>
          <p14:tracePt t="140720" x="4137025" y="6118225"/>
          <p14:tracePt t="140727" x="4124325" y="6105525"/>
          <p14:tracePt t="140735" x="4100513" y="6099175"/>
          <p14:tracePt t="140742" x="4100513" y="6092825"/>
          <p14:tracePt t="140751" x="4081463" y="6081713"/>
          <p14:tracePt t="140757" x="4064000" y="6069013"/>
          <p14:tracePt t="140765" x="4064000" y="6056313"/>
          <p14:tracePt t="140781" x="4051300" y="6037263"/>
          <p14:tracePt t="140787" x="4044950" y="6026150"/>
          <p14:tracePt t="140795" x="4044950" y="6019800"/>
          <p14:tracePt t="140802" x="4044950" y="6013450"/>
          <p14:tracePt t="140810" x="4044950" y="6007100"/>
          <p14:tracePt t="140817" x="4038600" y="5994400"/>
          <p14:tracePt t="140824" x="4038600" y="5988050"/>
          <p14:tracePt t="140832" x="4038600" y="5975350"/>
          <p14:tracePt t="140839" x="4032250" y="5964238"/>
          <p14:tracePt t="140847" x="4025900" y="5938838"/>
          <p14:tracePt t="140854" x="4013200" y="5919788"/>
          <p14:tracePt t="140862" x="4013200" y="5889625"/>
          <p14:tracePt t="140877" x="4008438" y="5865813"/>
          <p14:tracePt t="140884" x="3995738" y="5821363"/>
          <p14:tracePt t="140892" x="3989388" y="5815013"/>
          <p14:tracePt t="140901" x="3983038" y="5791200"/>
          <p14:tracePt t="140908" x="3970338" y="5759450"/>
          <p14:tracePt t="140916" x="3963988" y="5754688"/>
          <p14:tracePt t="140923" x="3963988" y="5741988"/>
          <p14:tracePt t="140931" x="3959225" y="5716588"/>
          <p14:tracePt t="140939" x="3959225" y="5705475"/>
          <p14:tracePt t="140946" x="3952875" y="5699125"/>
          <p14:tracePt t="140954" x="3952875" y="5686425"/>
          <p14:tracePt t="140961" x="3952875" y="5680075"/>
          <p14:tracePt t="140968" x="3952875" y="5667375"/>
          <p14:tracePt t="140976" x="3952875" y="5661025"/>
          <p14:tracePt t="140984" x="3952875" y="5654675"/>
          <p14:tracePt t="140990" x="3952875" y="5649913"/>
          <p14:tracePt t="141156" x="3946525" y="5654675"/>
          <p14:tracePt t="141163" x="3940175" y="5686425"/>
          <p14:tracePt t="141171" x="3940175" y="5692775"/>
          <p14:tracePt t="141178" x="3933825" y="5716588"/>
          <p14:tracePt t="141186" x="3927475" y="5741988"/>
          <p14:tracePt t="141193" x="3927475" y="5748338"/>
          <p14:tracePt t="141201" x="3927475" y="5772150"/>
          <p14:tracePt t="141208" x="3927475" y="5803900"/>
          <p14:tracePt t="141216" x="3927475" y="5810250"/>
          <p14:tracePt t="141223" x="3927475" y="5821363"/>
          <p14:tracePt t="141230" x="3927475" y="5846763"/>
          <p14:tracePt t="141238" x="3927475" y="5859463"/>
          <p14:tracePt t="141246" x="3927475" y="5876925"/>
          <p14:tracePt t="141253" x="3927475" y="5902325"/>
          <p14:tracePt t="141261" x="3927475" y="5908675"/>
          <p14:tracePt t="141268" x="3927475" y="5932488"/>
          <p14:tracePt t="141275" x="3927475" y="5945188"/>
          <p14:tracePt t="141285" x="3927475" y="5970588"/>
          <p14:tracePt t="141290" x="3927475" y="5975350"/>
          <p14:tracePt t="141298" x="3921125" y="6000750"/>
          <p14:tracePt t="141305" x="3914775" y="6013450"/>
          <p14:tracePt t="141313" x="3914775" y="6026150"/>
          <p14:tracePt t="141320" x="3908425" y="6037263"/>
          <p14:tracePt t="141328" x="3897313" y="6062663"/>
          <p14:tracePt t="141336" x="3897313" y="6075363"/>
          <p14:tracePt t="141343" x="3878263" y="6092825"/>
          <p14:tracePt t="141351" x="3859213" y="6124575"/>
          <p14:tracePt t="141358" x="3841750" y="6142038"/>
          <p14:tracePt t="141366" x="3816350" y="6161088"/>
          <p14:tracePt t="141373" x="3792538" y="6180138"/>
          <p14:tracePt t="141381" x="3736975" y="6210300"/>
          <p14:tracePt t="141389" x="3724275" y="6216650"/>
          <p14:tracePt t="141396" x="3694113" y="6235700"/>
          <p14:tracePt t="141403" x="3675063" y="6253163"/>
          <p14:tracePt t="141411" x="3662363" y="6259513"/>
          <p14:tracePt t="141418" x="3643313" y="6272213"/>
          <p14:tracePt t="141425" x="3619500" y="6278563"/>
          <p14:tracePt t="141435" x="3606800" y="6278563"/>
          <p14:tracePt t="141440" x="3587750" y="6284913"/>
          <p14:tracePt t="141448" x="3557588" y="6291263"/>
          <p14:tracePt t="141456" x="3538538" y="6291263"/>
          <p14:tracePt t="141463" x="3521075" y="6291263"/>
          <p14:tracePt t="141471" x="3495675" y="6291263"/>
          <p14:tracePt t="141478" x="3459163" y="6291263"/>
          <p14:tracePt t="141486" x="3433763" y="6291263"/>
          <p14:tracePt t="141493" x="3397250" y="6291263"/>
          <p14:tracePt t="141502" x="3348038" y="6291263"/>
          <p14:tracePt t="141508" x="3335338" y="6291263"/>
          <p14:tracePt t="141516" x="3311525" y="6291263"/>
          <p14:tracePt t="141523" x="3273425" y="6291263"/>
          <p14:tracePt t="141531" x="3262313" y="6291263"/>
          <p14:tracePt t="141538" x="3213100" y="6284913"/>
          <p14:tracePt t="141546" x="3168650" y="6272213"/>
          <p14:tracePt t="141554" x="3151188" y="6272213"/>
          <p14:tracePt t="141561" x="3113088" y="6272213"/>
          <p14:tracePt t="141569" x="3076575" y="6265863"/>
          <p14:tracePt t="141575" x="3046413" y="6265863"/>
          <p14:tracePt t="141584" x="3027363" y="6265863"/>
          <p14:tracePt t="141590" x="2997200" y="6259513"/>
          <p14:tracePt t="141598" x="2971800" y="6253163"/>
          <p14:tracePt t="141605" x="2959100" y="6253163"/>
          <p14:tracePt t="141614" x="2941638" y="6253163"/>
          <p14:tracePt t="141620" x="2928938" y="6246813"/>
          <p14:tracePt t="141628" x="2922588" y="6242050"/>
          <p14:tracePt t="141635" x="2916238" y="6242050"/>
          <p14:tracePt t="141643" x="2903538" y="6235700"/>
          <p14:tracePt t="141652" x="2897188" y="6229350"/>
          <p14:tracePt t="141658" x="2879725" y="6223000"/>
          <p14:tracePt t="141666" x="2860675" y="6216650"/>
          <p14:tracePt t="141673" x="2843213" y="6216650"/>
          <p14:tracePt t="141681" x="2836863" y="6216650"/>
          <p14:tracePt t="141688" x="2817813" y="6210300"/>
          <p14:tracePt t="141696" x="2811463" y="6203950"/>
          <p14:tracePt t="141704" x="2798763" y="6197600"/>
          <p14:tracePt t="141711" x="2787650" y="6186488"/>
          <p14:tracePt t="141718" x="2781300" y="6180138"/>
          <p14:tracePt t="141725" x="2768600" y="6167438"/>
          <p14:tracePt t="141734" x="2749550" y="6154738"/>
          <p14:tracePt t="141740" x="2732088" y="6142038"/>
          <p14:tracePt t="141748" x="2725738" y="6135688"/>
          <p14:tracePt t="141755" x="2687638" y="6118225"/>
          <p14:tracePt t="141763" x="2670175" y="6099175"/>
          <p14:tracePt t="141772" x="2638425" y="6092825"/>
          <p14:tracePt t="141777" x="2627313" y="6086475"/>
          <p14:tracePt t="141786" x="2595563" y="6069013"/>
          <p14:tracePt t="141792" x="2589213" y="6062663"/>
          <p14:tracePt t="141801" x="2582863" y="6056313"/>
          <p14:tracePt t="141807" x="2582863" y="6049963"/>
          <p14:tracePt t="141815" x="2578100" y="6043613"/>
          <p14:tracePt t="141822" x="2571750" y="6037263"/>
          <p14:tracePt t="141830" x="2565400" y="6030913"/>
          <p14:tracePt t="141838" x="2552700" y="6019800"/>
          <p14:tracePt t="141845" x="2540000" y="6013450"/>
          <p14:tracePt t="141860" x="2527300" y="6000750"/>
          <p14:tracePt t="141867" x="2522538" y="5994400"/>
          <p14:tracePt t="141875" x="2516188" y="5988050"/>
          <p14:tracePt t="141884" x="2503488" y="5975350"/>
          <p14:tracePt t="141890" x="2484438" y="5957888"/>
          <p14:tracePt t="141902" x="2484438" y="5945188"/>
          <p14:tracePt t="141905" x="2471738" y="5915025"/>
          <p14:tracePt t="141912" x="2454275" y="5895975"/>
          <p14:tracePt t="141920" x="2447925" y="5870575"/>
          <p14:tracePt t="141927" x="2435225" y="5840413"/>
          <p14:tracePt t="141936" x="2428875" y="5803900"/>
          <p14:tracePt t="141942" x="2422525" y="5791200"/>
          <p14:tracePt t="141950" x="2411413" y="5754688"/>
          <p14:tracePt t="141957" x="2398713" y="5722938"/>
          <p14:tracePt t="141965" x="2398713" y="5710238"/>
          <p14:tracePt t="141972" x="2392363" y="5699125"/>
          <p14:tracePt t="141980" x="2392363" y="5686425"/>
          <p14:tracePt t="141987" x="2392363" y="5673725"/>
          <p14:tracePt t="141995" x="2392363" y="5667375"/>
          <p14:tracePt t="142003" x="2386013" y="5654675"/>
          <p14:tracePt t="142010" x="2386013" y="5649913"/>
          <p14:tracePt t="142017" x="2386013" y="5643563"/>
          <p14:tracePt t="142033" x="2386013" y="5637213"/>
          <p14:tracePt t="142040" x="2386013" y="5630863"/>
          <p14:tracePt t="142047" x="2386013" y="5624513"/>
          <p14:tracePt t="142055" x="2386013" y="5618163"/>
          <p14:tracePt t="142062" x="2386013" y="5611813"/>
          <p14:tracePt t="142070" x="2386013" y="5605463"/>
          <p14:tracePt t="142085" x="2392363" y="5605463"/>
          <p14:tracePt t="142386" x="2398713" y="5611813"/>
          <p14:tracePt t="142393" x="2398713" y="5618163"/>
          <p14:tracePt t="142400" x="2398713" y="5624513"/>
          <p14:tracePt t="142408" x="2398713" y="5637213"/>
          <p14:tracePt t="142415" x="2417763" y="5643563"/>
          <p14:tracePt t="142423" x="2417763" y="5649913"/>
          <p14:tracePt t="142431" x="2417763" y="5654675"/>
          <p14:tracePt t="142438" x="2422525" y="5667375"/>
          <p14:tracePt t="142447" x="2428875" y="5686425"/>
          <p14:tracePt t="142461" x="2428875" y="5699125"/>
          <p14:tracePt t="142468" x="2435225" y="5710238"/>
          <p14:tracePt t="142477" x="2454275" y="5722938"/>
          <p14:tracePt t="142483" x="2460625" y="5748338"/>
          <p14:tracePt t="142491" x="2471738" y="5759450"/>
          <p14:tracePt t="142498" x="2478088" y="5765800"/>
          <p14:tracePt t="142506" x="2497138" y="5784850"/>
          <p14:tracePt t="142515" x="2516188" y="5803900"/>
          <p14:tracePt t="142521" x="2516188" y="5810250"/>
          <p14:tracePt t="142528" x="2527300" y="5827713"/>
          <p14:tracePt t="142536" x="2540000" y="5840413"/>
          <p14:tracePt t="142544" x="2552700" y="5853113"/>
          <p14:tracePt t="142550" x="2578100" y="5883275"/>
          <p14:tracePt t="142558" x="2595563" y="5926138"/>
          <p14:tracePt t="142565" x="2614613" y="5938838"/>
          <p14:tracePt t="142573" x="2657475" y="5964238"/>
          <p14:tracePt t="142580" x="2676525" y="5988050"/>
          <p14:tracePt t="142588" x="2713038" y="6019800"/>
          <p14:tracePt t="142598" x="2743200" y="6043613"/>
          <p14:tracePt t="142603" x="2867025" y="6130925"/>
          <p14:tracePt t="142611" x="2922588" y="6167438"/>
          <p14:tracePt t="142618" x="2952750" y="6186488"/>
          <p14:tracePt t="142627" x="2997200" y="6210300"/>
          <p14:tracePt t="142633" x="3052763" y="6246813"/>
          <p14:tracePt t="142641" x="3070225" y="6259513"/>
          <p14:tracePt t="142648" x="3119438" y="6284913"/>
          <p14:tracePt t="142656" x="3187700" y="6327775"/>
          <p14:tracePt t="142665" x="3217863" y="6334125"/>
          <p14:tracePt t="142671" x="3268663" y="6357938"/>
          <p14:tracePt t="142678" x="3305175" y="6383338"/>
          <p14:tracePt t="142686" x="3322638" y="6383338"/>
          <p14:tracePt t="142694" x="3354388" y="6396038"/>
          <p14:tracePt t="142700" x="3360738" y="6402388"/>
          <p14:tracePt t="142708" x="3384550" y="6413500"/>
          <p14:tracePt t="142715" x="3390900" y="6419850"/>
          <p14:tracePt t="142722" x="3403600" y="6426200"/>
          <p14:tracePt t="142730" x="3433763" y="6432550"/>
          <p14:tracePt t="142737" x="3446463" y="6438900"/>
          <p14:tracePt t="142745" x="3465513" y="6451600"/>
          <p14:tracePt t="142752" x="3489325" y="6456363"/>
          <p14:tracePt t="142760" x="3495675" y="6456363"/>
          <p14:tracePt t="142767" x="3521075" y="6469063"/>
          <p14:tracePt t="142776" x="3533775" y="6475413"/>
          <p14:tracePt t="142782" x="3544888" y="6481763"/>
          <p14:tracePt t="142790" x="3551238" y="6481763"/>
          <p14:tracePt t="142797" x="3557588" y="6488113"/>
          <p14:tracePt t="142805" x="3570288" y="6488113"/>
          <p14:tracePt t="142812" x="3600450" y="6494463"/>
          <p14:tracePt t="142820" x="3619500" y="6507163"/>
          <p14:tracePt t="142829" x="3649663" y="6511925"/>
          <p14:tracePt t="142835" x="3662363" y="6511925"/>
          <p14:tracePt t="142843" x="3681413" y="6518275"/>
          <p14:tracePt t="142850" x="3698875" y="6518275"/>
          <p14:tracePt t="142857" x="3711575" y="6518275"/>
          <p14:tracePt t="142865" x="3730625" y="6518275"/>
          <p14:tracePt t="142872" x="3760788" y="6524625"/>
          <p14:tracePt t="142899" x="3816350" y="6524625"/>
          <p14:tracePt t="142902" x="3829050" y="6524625"/>
          <p14:tracePt t="142910" x="3841750" y="6524625"/>
          <p14:tracePt t="142917" x="3859213" y="6524625"/>
          <p14:tracePt t="142926" x="3865563" y="6524625"/>
          <p14:tracePt t="142932" x="3884613" y="6524625"/>
          <p14:tracePt t="142940" x="3890963" y="6524625"/>
          <p14:tracePt t="142947" x="3897313" y="6524625"/>
          <p14:tracePt t="142955" x="3897313" y="6518275"/>
          <p14:tracePt t="142962" x="3903663" y="6518275"/>
          <p14:tracePt t="142970" x="3903663" y="6511925"/>
          <p14:tracePt t="142985" x="3903663" y="6507163"/>
          <p14:tracePt t="142993" x="3903663" y="6500813"/>
          <p14:tracePt t="143000" x="3908425" y="6500813"/>
          <p14:tracePt t="143007" x="3908425" y="6494463"/>
          <p14:tracePt t="143015" x="3908425" y="6481763"/>
          <p14:tracePt t="143023" x="3908425" y="6475413"/>
          <p14:tracePt t="143030" x="3908425" y="6469063"/>
          <p14:tracePt t="143037" x="3908425" y="6456363"/>
          <p14:tracePt t="143052" x="3908425" y="6445250"/>
          <p14:tracePt t="143060" x="3908425" y="6438900"/>
          <p14:tracePt t="143067" x="3908425" y="6432550"/>
          <p14:tracePt t="143076" x="3903663" y="6426200"/>
          <p14:tracePt t="143090" x="3903663" y="6419850"/>
          <p14:tracePt t="143158" x="3897313" y="6413500"/>
          <p14:tracePt t="143165" x="3897313" y="6407150"/>
          <p14:tracePt t="143173" x="3890963" y="6407150"/>
          <p14:tracePt t="143180" x="3890963" y="6402388"/>
          <p14:tracePt t="143196" x="3884613" y="6402388"/>
          <p14:tracePt t="143203" x="3878263" y="6396038"/>
          <p14:tracePt t="143218" x="3878263" y="6389688"/>
          <p14:tracePt t="143227" x="3878263" y="6383338"/>
          <p14:tracePt t="143255" x="3878263" y="6376988"/>
          <p14:tracePt t="143271" x="3878263" y="6370638"/>
          <p14:tracePt t="143466" x="3890963" y="6370638"/>
          <p14:tracePt t="143474" x="3897313" y="6370638"/>
          <p14:tracePt t="143479" x="3903663" y="6370638"/>
          <p14:tracePt t="143487" x="3914775" y="6364288"/>
          <p14:tracePt t="143494" x="3927475" y="6364288"/>
          <p14:tracePt t="143509" x="3933825" y="6364288"/>
          <p14:tracePt t="143517" x="3946525" y="6364288"/>
          <p14:tracePt t="143525" x="3959225" y="6364288"/>
          <p14:tracePt t="143532" x="3963988" y="6364288"/>
          <p14:tracePt t="143541" x="3976688" y="6364288"/>
          <p14:tracePt t="143557" x="3983038" y="6364288"/>
          <p14:tracePt t="143562" x="3995738" y="6357938"/>
          <p14:tracePt t="143571" x="4013200" y="6357938"/>
          <p14:tracePt t="143578" x="4019550" y="6357938"/>
          <p14:tracePt t="143585" x="4044950" y="6357938"/>
          <p14:tracePt t="143593" x="4075113" y="6357938"/>
          <p14:tracePt t="143608" x="4106863" y="6357938"/>
          <p14:tracePt t="143615" x="4124325" y="6357938"/>
          <p14:tracePt t="143623" x="4130675" y="6357938"/>
          <p14:tracePt t="143630" x="4143375" y="6357938"/>
          <p14:tracePt t="143638" x="4156075" y="6357938"/>
          <p14:tracePt t="143645" x="4173538" y="6357938"/>
          <p14:tracePt t="143654" x="4179888" y="6357938"/>
          <p14:tracePt t="143661" x="4198938" y="6357938"/>
          <p14:tracePt t="143668" x="4224338" y="6357938"/>
          <p14:tracePt t="143675" x="4229100" y="6364288"/>
          <p14:tracePt t="143683" x="4254500" y="6364288"/>
          <p14:tracePt t="143691" x="4267200" y="6364288"/>
          <p14:tracePt t="143698" x="4273550" y="6364288"/>
          <p14:tracePt t="143707" x="4291013" y="6364288"/>
          <p14:tracePt t="143720" x="4297363" y="6364288"/>
          <p14:tracePt t="143728" x="4303713" y="6364288"/>
          <p14:tracePt t="143743" x="4310063" y="6364288"/>
          <p14:tracePt t="143750" x="4316413" y="6364288"/>
          <p14:tracePt t="143757" x="4329113" y="6364288"/>
          <p14:tracePt t="143765" x="4340225" y="6364288"/>
          <p14:tracePt t="143773" x="4352925" y="6364288"/>
          <p14:tracePt t="143780" x="4359275" y="6364288"/>
          <p14:tracePt t="143788" x="4365625" y="6364288"/>
          <p14:tracePt t="143795" x="4378325" y="6364288"/>
          <p14:tracePt t="143803" x="4389438" y="6364288"/>
          <p14:tracePt t="143810" x="4395788" y="6364288"/>
          <p14:tracePt t="143818" x="4408488" y="6364288"/>
          <p14:tracePt t="143826" x="4414838" y="6364288"/>
          <p14:tracePt t="143856" x="4421188" y="6364288"/>
          <p14:tracePt t="143863" x="4427538" y="6364288"/>
          <p14:tracePt t="143877" x="4433888" y="6364288"/>
          <p14:tracePt t="143892" x="4438650" y="6364288"/>
          <p14:tracePt t="143894" x="4445000" y="6364288"/>
          <p14:tracePt t="143900" x="4451350" y="6364288"/>
          <p14:tracePt t="143908" x="4457700" y="6364288"/>
          <p14:tracePt t="143915" x="4470400" y="6364288"/>
          <p14:tracePt t="143923" x="4483100" y="6364288"/>
          <p14:tracePt t="143930" x="4494213" y="6357938"/>
          <p14:tracePt t="143938" x="4500563" y="6357938"/>
          <p14:tracePt t="143945" x="4506913" y="6357938"/>
          <p14:tracePt t="143968" x="4513263" y="6357938"/>
          <p14:tracePt t="144029" x="4519613" y="6357938"/>
          <p14:tracePt t="145116" x="4500563" y="6351588"/>
          <p14:tracePt t="145123" x="4433888" y="6321425"/>
          <p14:tracePt t="145130" x="4402138" y="6308725"/>
          <p14:tracePt t="145138" x="4291013" y="6278563"/>
          <p14:tracePt t="145145" x="4186238" y="6235700"/>
          <p14:tracePt t="145154" x="4149725" y="6229350"/>
          <p14:tracePt t="145160" x="4013200" y="6173788"/>
          <p14:tracePt t="145168" x="3927475" y="6135688"/>
          <p14:tracePt t="145176" x="3884613" y="6118225"/>
          <p14:tracePt t="145183" x="3848100" y="6086475"/>
          <p14:tracePt t="145191" x="3835400" y="6056313"/>
          <p14:tracePt t="145198" x="3835400" y="6043613"/>
          <p14:tracePt t="145207" x="3829050" y="6013450"/>
          <p14:tracePt t="145213" x="3829050" y="5981700"/>
          <p14:tracePt t="145221" x="3841750" y="5964238"/>
          <p14:tracePt t="145228" x="3848100" y="5951538"/>
          <p14:tracePt t="145236" x="3865563" y="5919788"/>
          <p14:tracePt t="145244" x="3871913" y="5895975"/>
          <p14:tracePt t="145251" x="3878263" y="5889625"/>
          <p14:tracePt t="145258" x="3890963" y="5853113"/>
          <p14:tracePt t="145266" x="3897313" y="5827713"/>
          <p14:tracePt t="145274" x="3903663" y="5815013"/>
          <p14:tracePt t="145280" x="3908425" y="5784850"/>
          <p14:tracePt t="145288" x="3914775" y="5754688"/>
          <p14:tracePt t="145295" x="3921125" y="5735638"/>
          <p14:tracePt t="145303" x="3927475" y="5729288"/>
          <p14:tracePt t="145310" x="3940175" y="5705475"/>
          <p14:tracePt t="145318" x="3959225" y="5673725"/>
          <p14:tracePt t="145326" x="3963988" y="5661025"/>
          <p14:tracePt t="145333" x="3970338" y="5630863"/>
          <p14:tracePt t="145341" x="3995738" y="5611813"/>
          <p14:tracePt t="145348" x="3995738" y="5599113"/>
          <p14:tracePt t="145357" x="4002088" y="5581650"/>
          <p14:tracePt t="145363" x="4002088" y="5568950"/>
          <p14:tracePt t="145370" x="4002088" y="5562600"/>
          <p14:tracePt t="145378" x="4002088" y="5545138"/>
          <p14:tracePt t="145386" x="4008438" y="5526088"/>
          <p14:tracePt t="145393" x="4008438" y="5519738"/>
          <p14:tracePt t="145401" x="4008438" y="5507038"/>
          <p14:tracePt t="145409" x="4008438" y="5489575"/>
          <p14:tracePt t="145416" x="4013200" y="5476875"/>
          <p14:tracePt t="145424" x="4013200" y="5470525"/>
          <p14:tracePt t="145430" x="4019550" y="5451475"/>
          <p14:tracePt t="145438" x="4032250" y="5434013"/>
          <p14:tracePt t="145445" x="4038600" y="5421313"/>
          <p14:tracePt t="145453" x="4044950" y="5389563"/>
          <p14:tracePt t="145461" x="4044950" y="5365750"/>
          <p14:tracePt t="145468" x="4051300" y="5340350"/>
          <p14:tracePt t="145478" x="4057650" y="5316538"/>
          <p14:tracePt t="145483" x="4068763" y="5284788"/>
          <p14:tracePt t="145491" x="4068763" y="5273675"/>
          <p14:tracePt t="145498" x="4075113" y="5248275"/>
          <p14:tracePt t="145507" x="4075113" y="5218113"/>
          <p14:tracePt t="145513" x="4075113" y="5205413"/>
          <p14:tracePt t="145521" x="4075113" y="5186363"/>
          <p14:tracePt t="145528" x="4075113" y="5173663"/>
          <p14:tracePt t="145536" x="4075113" y="5156200"/>
          <p14:tracePt t="145544" x="4075113" y="5149850"/>
          <p14:tracePt t="145551" x="4075113" y="5130800"/>
          <p14:tracePt t="145558" x="4075113" y="5118100"/>
          <p14:tracePt t="145566" x="4075113" y="5113338"/>
          <p14:tracePt t="145574" x="4075113" y="5106988"/>
          <p14:tracePt t="145580" x="4075113" y="5100638"/>
          <p14:tracePt t="145588" x="4075113" y="5094288"/>
          <p14:tracePt t="145595" x="4075113" y="5087938"/>
          <p14:tracePt t="145603" x="4075113" y="5075238"/>
          <p14:tracePt t="145610" x="4075113" y="5068888"/>
          <p14:tracePt t="145619" x="4075113" y="5062538"/>
          <p14:tracePt t="145626" x="4075113" y="5057775"/>
          <p14:tracePt t="145633" x="4075113" y="5045075"/>
          <p14:tracePt t="145641" x="4075113" y="5032375"/>
          <p14:tracePt t="145648" x="4075113" y="5026025"/>
          <p14:tracePt t="145657" x="4075113" y="5013325"/>
          <p14:tracePt t="145663" x="4075113" y="5008563"/>
          <p14:tracePt t="145671" x="4075113" y="4989513"/>
          <p14:tracePt t="145678" x="4075113" y="4983163"/>
          <p14:tracePt t="145693" x="4075113" y="4976813"/>
          <p14:tracePt t="145701" x="4075113" y="4964113"/>
          <p14:tracePt t="145709" x="4075113" y="4957763"/>
          <p14:tracePt t="145716" x="4075113" y="4953000"/>
          <p14:tracePt t="145724" x="4075113" y="4946650"/>
          <p14:tracePt t="145738" x="4075113" y="4940300"/>
          <p14:tracePt t="145775" x="4075113" y="4933950"/>
          <p14:tracePt t="145790" x="4075113" y="4927600"/>
          <p14:tracePt t="145798" x="4068763" y="4927600"/>
          <p14:tracePt t="145807" x="4068763" y="4914900"/>
          <p14:tracePt t="145813" x="4068763" y="4908550"/>
          <p14:tracePt t="145821" x="4064000" y="4902200"/>
          <p14:tracePt t="145828" x="4064000" y="4891088"/>
          <p14:tracePt t="145843" x="4057650" y="4891088"/>
          <p14:tracePt t="145858" x="4057650" y="4884738"/>
          <p14:tracePt t="145875" x="4057650" y="4878388"/>
          <p14:tracePt t="145880" x="4057650" y="4872038"/>
          <p14:tracePt t="145888" x="4057650" y="4865688"/>
          <p14:tracePt t="145894" x="4057650" y="4859338"/>
          <p14:tracePt t="145902" x="4057650" y="4852988"/>
          <p14:tracePt t="145909" x="4057650" y="4848225"/>
          <p14:tracePt t="145917" x="4057650" y="4829175"/>
          <p14:tracePt t="145924" x="4057650" y="4810125"/>
          <p14:tracePt t="145932" x="4057650" y="4797425"/>
          <p14:tracePt t="145939" x="4057650" y="4767263"/>
          <p14:tracePt t="145947" x="4057650" y="4741863"/>
          <p14:tracePt t="145955" x="4057650" y="4718050"/>
          <p14:tracePt t="145962" x="4057650" y="4699000"/>
          <p14:tracePt t="145970" x="4057650" y="4656138"/>
          <p14:tracePt t="145978" x="4057650" y="4643438"/>
          <p14:tracePt t="145985" x="4057650" y="4594225"/>
          <p14:tracePt t="145992" x="4057650" y="4557713"/>
          <p14:tracePt t="146000" x="4057650" y="4521200"/>
          <p14:tracePt t="146007" x="4057650" y="4502150"/>
          <p14:tracePt t="146014" x="4057650" y="4471988"/>
          <p14:tracePt t="146023" x="4057650" y="4421188"/>
          <p14:tracePt t="146030" x="4057650" y="4403725"/>
          <p14:tracePt t="146037" x="4057650" y="4360863"/>
          <p14:tracePt t="146045" x="4057650" y="4329113"/>
          <p14:tracePt t="146053" x="4057650" y="4311650"/>
          <p14:tracePt t="146060" x="4057650" y="4298950"/>
          <p14:tracePt t="146067" x="4057650" y="4243388"/>
          <p14:tracePt t="146075" x="4057650" y="4224338"/>
          <p14:tracePt t="146082" x="4057650" y="4200525"/>
          <p14:tracePt t="146090" x="4064000" y="4181475"/>
          <p14:tracePt t="146097" x="4064000" y="4168775"/>
          <p14:tracePt t="146106" x="4064000" y="4162425"/>
          <p14:tracePt t="146112" x="4064000" y="4151313"/>
          <p14:tracePt t="146127" x="4064000" y="4144963"/>
          <p14:tracePt t="146135" x="4064000" y="4138613"/>
          <p14:tracePt t="146142" x="4064000" y="4132263"/>
          <p14:tracePt t="146901" x="4025900" y="4138613"/>
          <p14:tracePt t="146916" x="3743325" y="4230688"/>
          <p14:tracePt t="146923" x="3582988" y="4267200"/>
          <p14:tracePt t="146930" x="3403600" y="4316413"/>
          <p14:tracePt t="146938" x="3322638" y="4360863"/>
          <p14:tracePt t="146946" x="3163888" y="4403725"/>
          <p14:tracePt t="146953" x="2990850" y="4495800"/>
          <p14:tracePt t="146963" x="2935288" y="4532313"/>
          <p14:tracePt t="146968" x="2805113" y="4587875"/>
          <p14:tracePt t="146976" x="2700338" y="4625975"/>
          <p14:tracePt t="146983" x="2614613" y="4681538"/>
          <p14:tracePt t="146993" x="2571750" y="4692650"/>
          <p14:tracePt t="146998" x="2503488" y="4741863"/>
          <p14:tracePt t="147006" x="2460625" y="4779963"/>
          <p14:tracePt t="147013" x="2428875" y="4786313"/>
          <p14:tracePt t="147021" x="2373313" y="4816475"/>
          <p14:tracePt t="147029" x="2330450" y="4841875"/>
          <p14:tracePt t="147036" x="2317750" y="4848225"/>
          <p14:tracePt t="147043" x="2300288" y="4852988"/>
          <p14:tracePt t="147050" x="2293938" y="4859338"/>
          <p14:tracePt t="147059" x="2287588" y="4859338"/>
          <p14:tracePt t="147065" x="2287588" y="4872038"/>
          <p14:tracePt t="147074" x="2281238" y="4872038"/>
          <p14:tracePt t="147089" x="2274888" y="4872038"/>
          <p14:tracePt t="147216" x="2287588" y="4872038"/>
          <p14:tracePt t="147223" x="2293938" y="4872038"/>
          <p14:tracePt t="147238" x="2300288" y="4872038"/>
          <p14:tracePt t="147245" x="2312988" y="4872038"/>
          <p14:tracePt t="147261" x="2317750" y="4872038"/>
          <p14:tracePt t="147268" x="2324100" y="4872038"/>
          <p14:tracePt t="147276" x="2336800" y="4865688"/>
          <p14:tracePt t="147283" x="2349500" y="4865688"/>
          <p14:tracePt t="147292" x="2355850" y="4865688"/>
          <p14:tracePt t="147298" x="2362200" y="4865688"/>
          <p14:tracePt t="147351" x="2362200" y="4852988"/>
          <p14:tracePt t="147358" x="2362200" y="4841875"/>
          <p14:tracePt t="147365" x="2366963" y="4841875"/>
          <p14:tracePt t="147373" x="2366963" y="4829175"/>
          <p14:tracePt t="147380" x="2366963" y="4810125"/>
          <p14:tracePt t="147388" x="2366963" y="4797425"/>
          <p14:tracePt t="147395" x="2366963" y="4786313"/>
          <p14:tracePt t="147403" x="2366963" y="4773613"/>
          <p14:tracePt t="147410" x="2366963" y="4760913"/>
          <p14:tracePt t="147418" x="2366963" y="4741863"/>
          <p14:tracePt t="147426" x="2366963" y="4724400"/>
          <p14:tracePt t="147433" x="2366963" y="4711700"/>
          <p14:tracePt t="147442" x="2366963" y="4681538"/>
          <p14:tracePt t="147448" x="2366963" y="4643438"/>
          <p14:tracePt t="147455" x="2379663" y="4619625"/>
          <p14:tracePt t="147463" x="2386013" y="4576763"/>
          <p14:tracePt t="147471" x="2386013" y="4551363"/>
          <p14:tracePt t="147479" x="2386013" y="4514850"/>
          <p14:tracePt t="147485" x="2386013" y="4508500"/>
          <p14:tracePt t="147493" x="2386013" y="4483100"/>
          <p14:tracePt t="147500" x="2386013" y="4465638"/>
          <p14:tracePt t="147509" x="2386013" y="4452938"/>
          <p14:tracePt t="147515" x="2386013" y="4433888"/>
          <p14:tracePt t="147524" x="2386013" y="4410075"/>
          <p14:tracePt t="147537" x="2386013" y="4391025"/>
          <p14:tracePt t="147545" x="2386013" y="4378325"/>
          <p14:tracePt t="147552" x="2386013" y="4371975"/>
          <p14:tracePt t="147560" x="2386013" y="4360863"/>
          <p14:tracePt t="147567" x="2386013" y="4354513"/>
          <p14:tracePt t="147575" x="2386013" y="4348163"/>
          <p14:tracePt t="147582" x="2386013" y="4341813"/>
          <p14:tracePt t="147591" x="2386013" y="4335463"/>
          <p14:tracePt t="147597" x="2386013" y="4329113"/>
          <p14:tracePt t="147605" x="2386013" y="4322763"/>
          <p14:tracePt t="147612" x="2386013" y="4316413"/>
          <p14:tracePt t="147620" x="2386013" y="4305300"/>
          <p14:tracePt t="147627" x="2386013" y="4298950"/>
          <p14:tracePt t="147642" x="2386013" y="4292600"/>
          <p14:tracePt t="147650" x="2386013" y="4286250"/>
          <p14:tracePt t="147657" x="2386013" y="4279900"/>
          <p14:tracePt t="147664" x="2386013" y="4273550"/>
          <p14:tracePt t="147672" x="2392363" y="4273550"/>
          <p14:tracePt t="147679" x="2392363" y="4267200"/>
          <p14:tracePt t="147687" x="2392363" y="4260850"/>
          <p14:tracePt t="147694" x="2398713" y="4256088"/>
          <p14:tracePt t="147702" x="2398713" y="4237038"/>
          <p14:tracePt t="147710" x="2405063" y="4217988"/>
          <p14:tracePt t="147717" x="2411413" y="4211638"/>
          <p14:tracePt t="147724" x="2411413" y="4205288"/>
          <p14:tracePt t="147732" x="2411413" y="4194175"/>
          <p14:tracePt t="147740" x="2411413" y="4187825"/>
          <p14:tracePt t="147747" x="2411413" y="4181475"/>
          <p14:tracePt t="147754" x="2411413" y="4175125"/>
          <p14:tracePt t="147794" x="2411413" y="4168775"/>
          <p14:tracePt t="147980" x="2411413" y="4175125"/>
          <p14:tracePt t="147988" x="2405063" y="4181475"/>
          <p14:tracePt t="147995" x="2405063" y="4187825"/>
          <p14:tracePt t="148003" x="2405063" y="4200525"/>
          <p14:tracePt t="148011" x="2405063" y="4211638"/>
          <p14:tracePt t="148018" x="2405063" y="4217988"/>
          <p14:tracePt t="148027" x="2398713" y="4224338"/>
          <p14:tracePt t="148033" x="2392363" y="4243388"/>
          <p14:tracePt t="148042" x="2392363" y="4249738"/>
          <p14:tracePt t="148048" x="2379663" y="4273550"/>
          <p14:tracePt t="148057" x="2379663" y="4292600"/>
          <p14:tracePt t="148063" x="2373313" y="4305300"/>
          <p14:tracePt t="148071" x="2373313" y="4341813"/>
          <p14:tracePt t="148078" x="2373313" y="4378325"/>
          <p14:tracePt t="148086" x="2373313" y="4416425"/>
          <p14:tracePt t="148094" x="2373313" y="4440238"/>
          <p14:tracePt t="148100" x="2355850" y="4476750"/>
          <p14:tracePt t="148109" x="2355850" y="4514850"/>
          <p14:tracePt t="148115" x="2349500" y="4532313"/>
          <p14:tracePt t="148125" x="2349500" y="4570413"/>
          <p14:tracePt t="148130" x="2343150" y="4600575"/>
          <p14:tracePt t="148138" x="2336800" y="4613275"/>
          <p14:tracePt t="148145" x="2336800" y="4649788"/>
          <p14:tracePt t="148153" x="2330450" y="4681538"/>
          <p14:tracePt t="148162" x="2330450" y="4699000"/>
          <p14:tracePt t="148168" x="2324100" y="4724400"/>
          <p14:tracePt t="148175" x="2324100" y="4748213"/>
          <p14:tracePt t="148183" x="2324100" y="4754563"/>
          <p14:tracePt t="148192" x="2324100" y="4767263"/>
          <p14:tracePt t="148198" x="2324100" y="4779963"/>
          <p14:tracePt t="148206" x="2324100" y="4803775"/>
          <p14:tracePt t="148213" x="2324100" y="4810125"/>
          <p14:tracePt t="148221" x="2324100" y="4835525"/>
          <p14:tracePt t="148229" x="2324100" y="4859338"/>
          <p14:tracePt t="148236" x="2324100" y="4872038"/>
          <p14:tracePt t="148243" x="2324100" y="4891088"/>
          <p14:tracePt t="148251" x="2324100" y="4902200"/>
          <p14:tracePt t="148259" x="2324100" y="4914900"/>
          <p14:tracePt t="148265" x="2324100" y="4921250"/>
          <p14:tracePt t="148273" x="2324100" y="4927600"/>
          <p14:tracePt t="148280" x="2324100" y="4933950"/>
          <p14:tracePt t="148288" x="2324100" y="4940300"/>
          <p14:tracePt t="148431" x="2324100" y="4921250"/>
          <p14:tracePt t="148438" x="2324100" y="4914900"/>
          <p14:tracePt t="148445" x="2336800" y="4897438"/>
          <p14:tracePt t="148453" x="2336800" y="4878388"/>
          <p14:tracePt t="148461" x="2336800" y="4865688"/>
          <p14:tracePt t="148468" x="2343150" y="4835525"/>
          <p14:tracePt t="148475" x="2355850" y="4816475"/>
          <p14:tracePt t="148483" x="2355850" y="4797425"/>
          <p14:tracePt t="148491" x="2362200" y="4760913"/>
          <p14:tracePt t="148498" x="2366963" y="4705350"/>
          <p14:tracePt t="148506" x="2366963" y="4692650"/>
          <p14:tracePt t="148513" x="2373313" y="4656138"/>
          <p14:tracePt t="148521" x="2386013" y="4619625"/>
          <p14:tracePt t="148529" x="2386013" y="4606925"/>
          <p14:tracePt t="148536" x="2386013" y="4576763"/>
          <p14:tracePt t="148544" x="2386013" y="4551363"/>
          <p14:tracePt t="148551" x="2386013" y="4514850"/>
          <p14:tracePt t="148559" x="2386013" y="4508500"/>
          <p14:tracePt t="148565" x="2386013" y="4476750"/>
          <p14:tracePt t="148573" x="2386013" y="4452938"/>
          <p14:tracePt t="148580" x="2386013" y="4433888"/>
          <p14:tracePt t="148589" x="2386013" y="4410075"/>
          <p14:tracePt t="148596" x="2386013" y="4378325"/>
          <p14:tracePt t="148603" x="2386013" y="4367213"/>
          <p14:tracePt t="148611" x="2386013" y="4341813"/>
          <p14:tracePt t="148618" x="2386013" y="4322763"/>
          <p14:tracePt t="148625" x="2386013" y="4316413"/>
          <p14:tracePt t="148633" x="2386013" y="4305300"/>
          <p14:tracePt t="148642" x="2386013" y="4286250"/>
          <p14:tracePt t="148648" x="2386013" y="4279900"/>
          <p14:tracePt t="148656" x="2386013" y="4273550"/>
          <p14:tracePt t="148663" x="2386013" y="4260850"/>
          <p14:tracePt t="148671" x="2386013" y="4249738"/>
          <p14:tracePt t="148678" x="2386013" y="4243388"/>
          <p14:tracePt t="148693" x="2386013" y="4237038"/>
          <p14:tracePt t="148701" x="2386013" y="4230688"/>
          <p14:tracePt t="148708" x="2386013" y="4224338"/>
          <p14:tracePt t="148715" x="2386013" y="4217988"/>
          <p14:tracePt t="148725" x="2386013" y="4211638"/>
          <p14:tracePt t="148730" x="2386013" y="4205288"/>
          <p14:tracePt t="148753" x="2386013" y="4200525"/>
          <p14:tracePt t="148760" x="2386013" y="4194175"/>
          <p14:tracePt t="148776" x="2386013" y="4187825"/>
          <p14:tracePt t="148791" x="2386013" y="4181475"/>
          <p14:tracePt t="148798" x="2386013" y="4175125"/>
          <p14:tracePt t="148933" x="2386013" y="4181475"/>
          <p14:tracePt t="148941" x="2386013" y="4194175"/>
          <p14:tracePt t="148948" x="2386013" y="4200525"/>
          <p14:tracePt t="148955" x="2386013" y="4211638"/>
          <p14:tracePt t="148963" x="2386013" y="4230688"/>
          <p14:tracePt t="148970" x="2386013" y="4256088"/>
          <p14:tracePt t="148978" x="2386013" y="4260850"/>
          <p14:tracePt t="148986" x="2386013" y="4279900"/>
          <p14:tracePt t="148995" x="2386013" y="4305300"/>
          <p14:tracePt t="149000" x="2386013" y="4329113"/>
          <p14:tracePt t="149008" x="2386013" y="4341813"/>
          <p14:tracePt t="149015" x="2386013" y="4367213"/>
          <p14:tracePt t="149022" x="2386013" y="4378325"/>
          <p14:tracePt t="149030" x="2386013" y="4410075"/>
          <p14:tracePt t="149037" x="2386013" y="4433888"/>
          <p14:tracePt t="149045" x="2386013" y="4452938"/>
          <p14:tracePt t="149052" x="2386013" y="4489450"/>
          <p14:tracePt t="149060" x="2386013" y="4527550"/>
          <p14:tracePt t="149067" x="2386013" y="4538663"/>
          <p14:tracePt t="149075" x="2386013" y="4587875"/>
          <p14:tracePt t="149082" x="2386013" y="4637088"/>
          <p14:tracePt t="149091" x="2386013" y="4687888"/>
          <p14:tracePt t="149097" x="2386013" y="4718050"/>
          <p14:tracePt t="149105" x="2386013" y="4741863"/>
          <p14:tracePt t="149112" x="2386013" y="4792663"/>
          <p14:tracePt t="149120" x="2386013" y="4810125"/>
          <p14:tracePt t="149127" x="2386013" y="4865688"/>
          <p14:tracePt t="149135" x="2386013" y="4884738"/>
          <p14:tracePt t="149143" x="2386013" y="4914900"/>
          <p14:tracePt t="149150" x="2386013" y="4933950"/>
          <p14:tracePt t="149157" x="2373313" y="4953000"/>
          <p14:tracePt t="149165" x="2373313" y="4957763"/>
          <p14:tracePt t="149172" x="2373313" y="4976813"/>
          <p14:tracePt t="149180" x="2373313" y="4989513"/>
          <p14:tracePt t="149187" x="2373313" y="5002213"/>
          <p14:tracePt t="149195" x="2373313" y="5008563"/>
          <p14:tracePt t="149202" x="2373313" y="5019675"/>
          <p14:tracePt t="149217" x="2373313" y="5026025"/>
          <p14:tracePt t="149225" x="2373313" y="5032375"/>
          <p14:tracePt t="149232" x="2373313" y="5038725"/>
          <p14:tracePt t="149263" x="2373313" y="5045075"/>
          <p14:tracePt t="149331" x="2373313" y="5038725"/>
          <p14:tracePt t="149338" x="2373313" y="5019675"/>
          <p14:tracePt t="149345" x="2373313" y="5008563"/>
          <p14:tracePt t="149353" x="2373313" y="4970463"/>
          <p14:tracePt t="149361" x="2379663" y="4940300"/>
          <p14:tracePt t="149368" x="2379663" y="4902200"/>
          <p14:tracePt t="149375" x="2379663" y="4865688"/>
          <p14:tracePt t="149383" x="2379663" y="4803775"/>
          <p14:tracePt t="149391" x="2379663" y="4786313"/>
          <p14:tracePt t="149398" x="2379663" y="4724400"/>
          <p14:tracePt t="149406" x="2379663" y="4649788"/>
          <p14:tracePt t="149413" x="2386013" y="4625975"/>
          <p14:tracePt t="149421" x="2392363" y="4570413"/>
          <p14:tracePt t="149428" x="2392363" y="4495800"/>
          <p14:tracePt t="149436" x="2405063" y="4421188"/>
          <p14:tracePt t="149444" x="2411413" y="4403725"/>
          <p14:tracePt t="149451" x="2411413" y="4348163"/>
          <p14:tracePt t="149459" x="2411413" y="4286250"/>
          <p14:tracePt t="149466" x="2411413" y="4256088"/>
          <p14:tracePt t="149475" x="2411413" y="4217988"/>
          <p14:tracePt t="149481" x="2411413" y="4181475"/>
          <p14:tracePt t="149488" x="2411413" y="4162425"/>
          <p14:tracePt t="149495" x="2417763" y="4132263"/>
          <p14:tracePt t="149503" x="2417763" y="4113213"/>
          <p14:tracePt t="149511" x="2417763" y="4106863"/>
          <p14:tracePt t="149518" x="2417763" y="4095750"/>
          <p14:tracePt t="149526" x="2417763" y="4089400"/>
          <p14:tracePt t="149541" x="2417763" y="4083050"/>
          <p14:tracePt t="149728" x="2417763" y="4089400"/>
          <p14:tracePt t="149743" x="2417763" y="4095750"/>
          <p14:tracePt t="149750" x="2417763" y="4100513"/>
          <p14:tracePt t="149758" x="2428875" y="4100513"/>
          <p14:tracePt t="149766" x="2435225" y="4106863"/>
          <p14:tracePt t="149773" x="2454275" y="4113213"/>
          <p14:tracePt t="149780" x="2454275" y="4119563"/>
          <p14:tracePt t="149788" x="2490788" y="4138613"/>
          <p14:tracePt t="149797" x="2533650" y="4144963"/>
          <p14:tracePt t="149803" x="2620963" y="4175125"/>
          <p14:tracePt t="149811" x="2725738" y="4217988"/>
          <p14:tracePt t="149818" x="2774950" y="4243388"/>
          <p14:tracePt t="149826" x="2978150" y="4316413"/>
          <p14:tracePt t="149834" x="3157538" y="4371975"/>
          <p14:tracePt t="149841" x="3255963" y="4391025"/>
          <p14:tracePt t="149848" x="3416300" y="4427538"/>
          <p14:tracePt t="149855" x="3587750" y="4459288"/>
          <p14:tracePt t="149863" x="3816350" y="4521200"/>
          <p14:tracePt t="149882" x="4008438" y="4587875"/>
          <p14:tracePt t="149885" x="4119563" y="4619625"/>
          <p14:tracePt t="149893" x="4149725" y="4625975"/>
          <p14:tracePt t="149900" x="4211638" y="4656138"/>
          <p14:tracePt t="149907" x="4279900" y="4675188"/>
          <p14:tracePt t="149915" x="4291013" y="4687888"/>
          <p14:tracePt t="149922" x="4329113" y="4699000"/>
          <p14:tracePt t="149930" x="4352925" y="4711700"/>
          <p14:tracePt t="149937" x="4365625" y="4718050"/>
          <p14:tracePt t="149946" x="4414838" y="4773613"/>
          <p14:tracePt t="149952" x="4433888" y="4792663"/>
          <p14:tracePt t="149960" x="4438650" y="4792663"/>
          <p14:tracePt t="149967" x="4457700" y="4797425"/>
          <p14:tracePt t="149975" x="4470400" y="4803775"/>
          <p14:tracePt t="149982" x="4476750" y="4810125"/>
          <p14:tracePt t="149990" x="4476750" y="4816475"/>
          <p14:tracePt t="149998" x="4483100" y="4816475"/>
          <p14:tracePt t="150005" x="4489450" y="4829175"/>
          <p14:tracePt t="150020" x="4489450" y="4835525"/>
          <p14:tracePt t="150027" x="4489450" y="4848225"/>
          <p14:tracePt t="150035" x="4489450" y="4852988"/>
          <p14:tracePt t="150042" x="4489450" y="4859338"/>
          <p14:tracePt t="150050" x="4489450" y="4884738"/>
          <p14:tracePt t="150065" x="4489450" y="4891088"/>
          <p14:tracePt t="150072" x="4483100" y="4914900"/>
          <p14:tracePt t="150079" x="4476750" y="4914900"/>
          <p14:tracePt t="150087" x="4470400" y="4933950"/>
          <p14:tracePt t="150095" x="4464050" y="4946650"/>
          <p14:tracePt t="150102" x="4451350" y="4953000"/>
          <p14:tracePt t="150109" x="4445000" y="4964113"/>
          <p14:tracePt t="150117" x="4433888" y="4970463"/>
          <p14:tracePt t="150125" x="4414838" y="4983163"/>
          <p14:tracePt t="150132" x="4414838" y="4989513"/>
          <p14:tracePt t="150140" x="4402138" y="4995863"/>
          <p14:tracePt t="150148" x="4365625" y="5002213"/>
          <p14:tracePt t="150155" x="4346575" y="5008563"/>
          <p14:tracePt t="150163" x="4329113" y="5013325"/>
          <p14:tracePt t="150170" x="4291013" y="5013325"/>
          <p14:tracePt t="150177" x="4273550" y="5013325"/>
          <p14:tracePt t="150185" x="4248150" y="5013325"/>
          <p14:tracePt t="150192" x="4224338" y="5013325"/>
          <p14:tracePt t="150200" x="4198938" y="5013325"/>
          <p14:tracePt t="150207" x="4192588" y="5013325"/>
          <p14:tracePt t="150215" x="4179888" y="5013325"/>
          <p14:tracePt t="150222" x="4168775" y="5013325"/>
          <p14:tracePt t="150230" x="4156075" y="5013325"/>
          <p14:tracePt t="150237" x="4149725" y="5013325"/>
          <p14:tracePt t="150252" x="4137025" y="5013325"/>
          <p14:tracePt t="150260" x="4130675" y="5013325"/>
          <p14:tracePt t="150282" x="4130675" y="5008563"/>
          <p14:tracePt t="150297" x="4130675" y="5002213"/>
          <p14:tracePt t="150305" x="4130675" y="4995863"/>
          <p14:tracePt t="150313" x="4130675" y="4989513"/>
          <p14:tracePt t="150320" x="4130675" y="4983163"/>
          <p14:tracePt t="150327" x="4130675" y="4976813"/>
          <p14:tracePt t="150335" x="4130675" y="4970463"/>
          <p14:tracePt t="150342" x="4124325" y="4964113"/>
          <p14:tracePt t="150350" x="4124325" y="4957763"/>
          <p14:tracePt t="150357" x="4119563" y="4946650"/>
          <p14:tracePt t="150365" x="4113213" y="4933950"/>
          <p14:tracePt t="150372" x="4106863" y="4933950"/>
          <p14:tracePt t="150381" x="4106863" y="4921250"/>
          <p14:tracePt t="150387" x="4100513" y="4908550"/>
          <p14:tracePt t="150396" x="4100513" y="4902200"/>
          <p14:tracePt t="150402" x="4100513" y="4897438"/>
          <p14:tracePt t="150409" x="4100513" y="4884738"/>
          <p14:tracePt t="150417" x="4094163" y="4872038"/>
          <p14:tracePt t="150424" x="4094163" y="4865688"/>
          <p14:tracePt t="150432" x="4094163" y="4859338"/>
          <p14:tracePt t="150447" x="4087813" y="4852988"/>
          <p14:tracePt t="150454" x="4087813" y="4848225"/>
          <p14:tracePt t="150461" x="4081463" y="4841875"/>
          <p14:tracePt t="150477" x="4081463" y="4835525"/>
          <p14:tracePt t="150484" x="4081463" y="4829175"/>
          <p14:tracePt t="150491" x="4081463" y="4822825"/>
          <p14:tracePt t="150507" x="4081463" y="4816475"/>
          <p14:tracePt t="150515" x="4081463" y="4797425"/>
          <p14:tracePt t="150523" x="4081463" y="4786313"/>
          <p14:tracePt t="150530" x="4081463" y="4779963"/>
          <p14:tracePt t="150537" x="4081463" y="4767263"/>
          <p14:tracePt t="150546" x="4081463" y="4760913"/>
          <p14:tracePt t="150553" x="4081463" y="4754563"/>
          <p14:tracePt t="150561" x="4081463" y="4741863"/>
          <p14:tracePt t="150567" x="4081463" y="4730750"/>
          <p14:tracePt t="150575" x="4081463" y="4711700"/>
          <p14:tracePt t="150582" x="4081463" y="4687888"/>
          <p14:tracePt t="150590" x="4081463" y="4681538"/>
          <p14:tracePt t="150598" x="4081463" y="4668838"/>
          <p14:tracePt t="150605" x="4081463" y="4643438"/>
          <p14:tracePt t="150613" x="4081463" y="4625975"/>
          <p14:tracePt t="150620" x="4081463" y="4613275"/>
          <p14:tracePt t="150629" x="4081463" y="4587875"/>
          <p14:tracePt t="150635" x="4081463" y="4570413"/>
          <p14:tracePt t="150643" x="4081463" y="4545013"/>
          <p14:tracePt t="150650" x="4081463" y="4521200"/>
          <p14:tracePt t="150658" x="4081463" y="4502150"/>
          <p14:tracePt t="150665" x="4081463" y="4471988"/>
          <p14:tracePt t="150673" x="4087813" y="4421188"/>
          <p14:tracePt t="150680" x="4087813" y="4403725"/>
          <p14:tracePt t="150688" x="4087813" y="4397375"/>
          <p14:tracePt t="150695" x="4087813" y="4378325"/>
          <p14:tracePt t="150702" x="4087813" y="4367213"/>
          <p14:tracePt t="150710" x="4087813" y="4360863"/>
          <p14:tracePt t="150717" x="4087813" y="4354513"/>
          <p14:tracePt t="150725" x="4087813" y="4341813"/>
          <p14:tracePt t="150732" x="4087813" y="4322763"/>
          <p14:tracePt t="150748" x="4087813" y="4316413"/>
          <p14:tracePt t="150755" x="4087813" y="4311650"/>
          <p14:tracePt t="150763" x="4087813" y="4305300"/>
          <p14:tracePt t="150770" x="4087813" y="4298950"/>
          <p14:tracePt t="150779" x="4087813" y="4286250"/>
          <p14:tracePt t="150785" x="4087813" y="4279900"/>
          <p14:tracePt t="150800" x="4094163" y="4267200"/>
          <p14:tracePt t="150808" x="4094163" y="4260850"/>
          <p14:tracePt t="150815" x="4094163" y="4256088"/>
          <p14:tracePt t="150823" x="4094163" y="4243388"/>
          <p14:tracePt t="150830" x="4094163" y="4230688"/>
          <p14:tracePt t="150838" x="4094163" y="4224338"/>
          <p14:tracePt t="150846" x="4094163" y="4217988"/>
          <p14:tracePt t="150852" x="4094163" y="4205288"/>
          <p14:tracePt t="150860" x="4094163" y="4200525"/>
          <p14:tracePt t="150867" x="4094163" y="4187825"/>
          <p14:tracePt t="150875" x="4094163" y="4175125"/>
          <p14:tracePt t="150882" x="4094163" y="4168775"/>
          <p14:tracePt t="150890" x="4094163" y="4162425"/>
          <p14:tracePt t="150898" x="4094163" y="4156075"/>
          <p14:tracePt t="150905" x="4094163" y="4151313"/>
          <p14:tracePt t="150935" x="4094163" y="4144963"/>
          <p14:tracePt t="151048" x="4094163" y="4162425"/>
          <p14:tracePt t="151056" x="4094163" y="4181475"/>
          <p14:tracePt t="151063" x="4094163" y="4194175"/>
          <p14:tracePt t="151070" x="4087813" y="4211638"/>
          <p14:tracePt t="151080" x="4087813" y="4249738"/>
          <p14:tracePt t="151085" x="4087813" y="4260850"/>
          <p14:tracePt t="151093" x="4075113" y="4311650"/>
          <p14:tracePt t="151100" x="4075113" y="4335463"/>
          <p14:tracePt t="151108" x="4068763" y="4384675"/>
          <p14:tracePt t="151117" x="4064000" y="4403725"/>
          <p14:tracePt t="151123" x="4057650" y="4452938"/>
          <p14:tracePt t="151130" x="4044950" y="4508500"/>
          <p14:tracePt t="151138" x="4044950" y="4532313"/>
          <p14:tracePt t="151146" x="4038600" y="4570413"/>
          <p14:tracePt t="151153" x="4032250" y="4637088"/>
          <p14:tracePt t="151161" x="4032250" y="4656138"/>
          <p14:tracePt t="151168" x="4032250" y="4699000"/>
          <p14:tracePt t="151176" x="4019550" y="4754563"/>
          <p14:tracePt t="151183" x="4019550" y="4773613"/>
          <p14:tracePt t="151191" x="4013200" y="4810125"/>
          <p14:tracePt t="151200" x="4013200" y="4848225"/>
          <p14:tracePt t="151205" x="4013200" y="4891088"/>
          <p14:tracePt t="151213" x="4013200" y="4908550"/>
          <p14:tracePt t="151220" x="4008438" y="4946650"/>
          <p14:tracePt t="151229" x="4008438" y="4970463"/>
          <p14:tracePt t="151235" x="4008438" y="4983163"/>
          <p14:tracePt t="151243" x="4002088" y="5008563"/>
          <p14:tracePt t="151250" x="4002088" y="5032375"/>
          <p14:tracePt t="151258" x="4002088" y="5038725"/>
          <p14:tracePt t="151265" x="4002088" y="5057775"/>
          <p14:tracePt t="151273" x="3995738" y="5068888"/>
          <p14:tracePt t="151370" x="3995738" y="5051425"/>
          <p14:tracePt t="151379" x="3995738" y="5032375"/>
          <p14:tracePt t="151385" x="3995738" y="5019675"/>
          <p14:tracePt t="151393" x="4008438" y="4970463"/>
          <p14:tracePt t="151400" x="4013200" y="4940300"/>
          <p14:tracePt t="151408" x="4032250" y="4891088"/>
          <p14:tracePt t="151416" x="4032250" y="4878388"/>
          <p14:tracePt t="151423" x="4032250" y="4822825"/>
          <p14:tracePt t="151431" x="4032250" y="4767263"/>
          <p14:tracePt t="151438" x="4032250" y="4741863"/>
          <p14:tracePt t="151447" x="4032250" y="4692650"/>
          <p14:tracePt t="151453" x="4032250" y="4643438"/>
          <p14:tracePt t="151460" x="4032250" y="4625975"/>
          <p14:tracePt t="151468" x="4032250" y="4587875"/>
          <p14:tracePt t="151476" x="4032250" y="4527550"/>
          <p14:tracePt t="151483" x="4032250" y="4508500"/>
          <p14:tracePt t="151491" x="4032250" y="4459288"/>
          <p14:tracePt t="151498" x="4032250" y="4410075"/>
          <p14:tracePt t="151506" x="4032250" y="4384675"/>
          <p14:tracePt t="151513" x="4032250" y="4354513"/>
          <p14:tracePt t="151520" x="4032250" y="4305300"/>
          <p14:tracePt t="151530" x="4032250" y="4256088"/>
          <p14:tracePt t="151536" x="4032250" y="4243388"/>
          <p14:tracePt t="151543" x="4025900" y="4224338"/>
          <p14:tracePt t="151550" x="4025900" y="4217988"/>
          <p14:tracePt t="151558" x="4025900" y="4205288"/>
          <p14:tracePt t="151565" x="4025900" y="4200525"/>
          <p14:tracePt t="151573" x="4025900" y="4187825"/>
          <p14:tracePt t="151588" x="4025900" y="4175125"/>
          <p14:tracePt t="151596" x="4025900" y="4168775"/>
          <p14:tracePt t="151603" x="4025900" y="4156075"/>
          <p14:tracePt t="151611" x="4025900" y="4144963"/>
          <p14:tracePt t="151618" x="4025900" y="4132263"/>
          <p14:tracePt t="151626" x="4025900" y="4125913"/>
          <p14:tracePt t="151641" x="4025900" y="4119563"/>
          <p14:tracePt t="151648" x="4025900" y="4113213"/>
          <p14:tracePt t="151655" x="4025900" y="4106863"/>
          <p14:tracePt t="151686" x="4025900" y="4100513"/>
          <p14:tracePt t="151828" x="4019550" y="4119563"/>
          <p14:tracePt t="151836" x="4019550" y="4125913"/>
          <p14:tracePt t="151843" x="4019550" y="4144963"/>
          <p14:tracePt t="151850" x="4013200" y="4156075"/>
          <p14:tracePt t="151858" x="4008438" y="4168775"/>
          <p14:tracePt t="151865" x="4008438" y="4187825"/>
          <p14:tracePt t="151873" x="4008438" y="4217988"/>
          <p14:tracePt t="151882" x="4002088" y="4237038"/>
          <p14:tracePt t="151887" x="3995738" y="4260850"/>
          <p14:tracePt t="151895" x="3983038" y="4316413"/>
          <p14:tracePt t="151901" x="3983038" y="4335463"/>
          <p14:tracePt t="151909" x="3983038" y="4371975"/>
          <p14:tracePt t="151916" x="3983038" y="4433888"/>
          <p14:tracePt t="151924" x="3983038" y="4483100"/>
          <p14:tracePt t="151931" x="3983038" y="4502150"/>
          <p14:tracePt t="151939" x="3983038" y="4564063"/>
          <p14:tracePt t="151947" x="3983038" y="4600575"/>
          <p14:tracePt t="151954" x="3983038" y="4625975"/>
          <p14:tracePt t="151962" x="3983038" y="4662488"/>
          <p14:tracePt t="151970" x="3989388" y="4718050"/>
          <p14:tracePt t="151979" x="3989388" y="4724400"/>
          <p14:tracePt t="151985" x="3989388" y="4760913"/>
          <p14:tracePt t="151993" x="3989388" y="4797425"/>
          <p14:tracePt t="152000" x="3989388" y="4822825"/>
          <p14:tracePt t="152008" x="3989388" y="4848225"/>
          <p14:tracePt t="152015" x="3989388" y="4884738"/>
          <p14:tracePt t="152023" x="3989388" y="4914900"/>
          <p14:tracePt t="152030" x="3989388" y="4933950"/>
          <p14:tracePt t="152038" x="3989388" y="4957763"/>
          <p14:tracePt t="152046" x="3989388" y="4976813"/>
          <p14:tracePt t="152052" x="3989388" y="4983163"/>
          <p14:tracePt t="152060" x="3989388" y="5002213"/>
          <p14:tracePt t="152067" x="3983038" y="5019675"/>
          <p14:tracePt t="152075" x="3983038" y="5026025"/>
          <p14:tracePt t="152082" x="3983038" y="5032375"/>
          <p14:tracePt t="152151" x="3983038" y="5026025"/>
          <p14:tracePt t="152158" x="3983038" y="5019675"/>
          <p14:tracePt t="152166" x="3983038" y="4995863"/>
          <p14:tracePt t="152173" x="3995738" y="4970463"/>
          <p14:tracePt t="152182" x="3995738" y="4957763"/>
          <p14:tracePt t="152188" x="4002088" y="4908550"/>
          <p14:tracePt t="152197" x="4008438" y="4859338"/>
          <p14:tracePt t="152203" x="4008438" y="4841875"/>
          <p14:tracePt t="152210" x="4019550" y="4779963"/>
          <p14:tracePt t="152218" x="4019550" y="4741863"/>
          <p14:tracePt t="152226" x="4019550" y="4705350"/>
          <p14:tracePt t="152233" x="4025900" y="4675188"/>
          <p14:tracePt t="152241" x="4025900" y="4613275"/>
          <p14:tracePt t="152248" x="4032250" y="4538663"/>
          <p14:tracePt t="152255" x="4032250" y="4508500"/>
          <p14:tracePt t="152263" x="4032250" y="4452938"/>
          <p14:tracePt t="152270" x="4032250" y="4416425"/>
          <p14:tracePt t="152279" x="4032250" y="4391025"/>
          <p14:tracePt t="152285" x="4032250" y="4360863"/>
          <p14:tracePt t="152293" x="4032250" y="4311650"/>
          <p14:tracePt t="152300" x="4032250" y="4292600"/>
          <p14:tracePt t="152309" x="4032250" y="4256088"/>
          <p14:tracePt t="152315" x="4032250" y="4194175"/>
          <p14:tracePt t="152323" x="4032250" y="4181475"/>
          <p14:tracePt t="152331" x="4032250" y="4162425"/>
          <p14:tracePt t="152338" x="4032250" y="4138613"/>
          <p14:tracePt t="152346" x="4032250" y="4132263"/>
          <p14:tracePt t="152353" x="4032250" y="4113213"/>
          <p14:tracePt t="152361" x="4032250" y="4095750"/>
          <p14:tracePt t="152368" x="4032250" y="4083050"/>
          <p14:tracePt t="152376" x="4032250" y="4070350"/>
          <p14:tracePt t="152383" x="4032250" y="4064000"/>
          <p14:tracePt t="152391" x="4032250" y="4057650"/>
          <p14:tracePt t="152399" x="4032250" y="4051300"/>
          <p14:tracePt t="152406" x="4032250" y="4044950"/>
          <p14:tracePt t="154604" x="4044950" y="4044950"/>
          <p14:tracePt t="154609" x="4100513" y="4044950"/>
          <p14:tracePt t="154616" x="4119563" y="4044950"/>
          <p14:tracePt t="154624" x="4186238" y="4044950"/>
          <p14:tracePt t="154632" x="4254500" y="4051300"/>
          <p14:tracePt t="154640" x="4291013" y="4051300"/>
          <p14:tracePt t="154648" x="4352925" y="4057650"/>
          <p14:tracePt t="154655" x="4408488" y="4076700"/>
          <p14:tracePt t="154663" x="4427538" y="4076700"/>
          <p14:tracePt t="154670" x="4483100" y="4089400"/>
          <p14:tracePt t="154678" x="4538663" y="4095750"/>
          <p14:tracePt t="154685" x="4556125" y="4100513"/>
          <p14:tracePt t="154693" x="4618038" y="4119563"/>
          <p14:tracePt t="154700" x="4654550" y="4125913"/>
          <p14:tracePt t="154708" x="4673600" y="4125913"/>
          <p14:tracePt t="154715" x="4722813" y="4125913"/>
          <p14:tracePt t="154723" x="4797425" y="4144963"/>
          <p14:tracePt t="154731" x="4883150" y="4156075"/>
          <p14:tracePt t="154738" x="4951413" y="4162425"/>
          <p14:tracePt t="154745" x="5075238" y="4175125"/>
          <p14:tracePt t="154752" x="5210175" y="4187825"/>
          <p14:tracePt t="154761" x="5284788" y="4194175"/>
          <p14:tracePt t="154767" x="5395913" y="4211638"/>
          <p14:tracePt t="154774" x="5494338" y="4224338"/>
          <p14:tracePt t="154782" x="5537200" y="4230688"/>
          <p14:tracePt t="154790" x="5610225" y="4243388"/>
          <p14:tracePt t="154798" x="5665788" y="4260850"/>
          <p14:tracePt t="154805" x="5703888" y="4267200"/>
          <p14:tracePt t="154813" x="5759450" y="4292600"/>
          <p14:tracePt t="154820" x="5821363" y="4311650"/>
          <p14:tracePt t="154828" x="5845175" y="4329113"/>
          <p14:tracePt t="154835" x="5930900" y="4391025"/>
          <p14:tracePt t="154843" x="6035675" y="4465638"/>
          <p14:tracePt t="154850" x="6116638" y="4502150"/>
          <p14:tracePt t="154858" x="6146800" y="4521200"/>
          <p14:tracePt t="154865" x="6227763" y="4570413"/>
          <p14:tracePt t="154881" x="6326188" y="4619625"/>
          <p14:tracePt t="154887" x="6394450" y="4656138"/>
          <p14:tracePt t="154895" x="6461125" y="4705350"/>
          <p14:tracePt t="154902" x="6473825" y="4718050"/>
          <p14:tracePt t="154911" x="6523038" y="4741863"/>
          <p14:tracePt t="154917" x="6591300" y="4792663"/>
          <p14:tracePt t="154925" x="6627813" y="4816475"/>
          <p14:tracePt t="154933" x="6696075" y="4852988"/>
          <p14:tracePt t="154940" x="6764338" y="4902200"/>
          <p14:tracePt t="154949" x="6794500" y="4927600"/>
          <p14:tracePt t="154955" x="6862763" y="4953000"/>
          <p14:tracePt t="154963" x="6905625" y="4976813"/>
          <p14:tracePt t="154970" x="6967538" y="5019675"/>
          <p14:tracePt t="154978" x="6991350" y="5032375"/>
          <p14:tracePt t="154985" x="7046913" y="5057775"/>
          <p14:tracePt t="154993" x="7102475" y="5094288"/>
          <p14:tracePt t="155000" x="7115175" y="5100638"/>
          <p14:tracePt t="155008" x="7158038" y="5124450"/>
          <p14:tracePt t="155015" x="7202488" y="5149850"/>
          <p14:tracePt t="155022" x="7219950" y="5173663"/>
          <p14:tracePt t="155031" x="7288213" y="5211763"/>
          <p14:tracePt t="155037" x="7356475" y="5248275"/>
          <p14:tracePt t="155045" x="7386638" y="5267325"/>
          <p14:tracePt t="155053" x="7478713" y="5303838"/>
          <p14:tracePt t="155061" x="7546975" y="5353050"/>
          <p14:tracePt t="155067" x="7572375" y="5359400"/>
          <p14:tracePt t="155075" x="7627938" y="5389563"/>
          <p14:tracePt t="155082" x="7681913" y="5427663"/>
          <p14:tracePt t="155090" x="7726363" y="5451475"/>
          <p14:tracePt t="155099" x="7756525" y="5464175"/>
          <p14:tracePt t="155105" x="7799388" y="5489575"/>
          <p14:tracePt t="155113" x="7831138" y="5507038"/>
          <p14:tracePt t="155121" x="7861300" y="5519738"/>
          <p14:tracePt t="155128" x="7893050" y="5532438"/>
          <p14:tracePt t="155135" x="7923213" y="5545138"/>
          <p14:tracePt t="155143" x="7935913" y="5545138"/>
          <p14:tracePt t="155150" x="7959725" y="5556250"/>
          <p14:tracePt t="155158" x="7985125" y="5556250"/>
          <p14:tracePt t="155181" x="7991475" y="55562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6B3701-20D6-024B-B017-302DA3318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051079"/>
          </a:xfrm>
        </p:spPr>
        <p:txBody>
          <a:bodyPr/>
          <a:lstStyle/>
          <a:p>
            <a:r>
              <a:rPr kumimoji="1" lang="en-US" altLang="zh-CN" b="1" dirty="0">
                <a:latin typeface="+mn-lt"/>
                <a:ea typeface="SimSun" panose="02010600030101010101" pitchFamily="2" charset="-122"/>
              </a:rPr>
              <a:t>ALU</a:t>
            </a:r>
            <a:r>
              <a:rPr kumimoji="1" lang="en-US" altLang="zh-CN" b="1" dirty="0">
                <a:latin typeface="SimSun" panose="02010600030101010101" pitchFamily="2" charset="-122"/>
                <a:ea typeface="SimSun" panose="02010600030101010101" pitchFamily="2" charset="-122"/>
              </a:rPr>
              <a:t>–</a:t>
            </a:r>
            <a:r>
              <a:rPr kumimoji="1"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算术逻辑单元</a:t>
            </a:r>
          </a:p>
        </p:txBody>
      </p:sp>
      <p:sp>
        <p:nvSpPr>
          <p:cNvPr id="40963" name="矩形 6146">
            <a:extLst>
              <a:ext uri="{FF2B5EF4-FFF2-40B4-BE49-F238E27FC236}">
                <a16:creationId xmlns:a16="http://schemas.microsoft.com/office/drawing/2014/main" id="{079CCE75-3EB9-41E7-A235-08D0FCBD1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7" y="1686770"/>
            <a:ext cx="7591425" cy="467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lnSpc>
                <a:spcPct val="120000"/>
              </a:lnSpc>
              <a:buClr>
                <a:srgbClr val="FF0000"/>
              </a:buClr>
              <a:buSzPct val="80000"/>
            </a:pP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矩形 6146">
            <a:extLst>
              <a:ext uri="{FF2B5EF4-FFF2-40B4-BE49-F238E27FC236}">
                <a16:creationId xmlns:a16="http://schemas.microsoft.com/office/drawing/2014/main" id="{3EDD1232-1C24-1346-B048-5B4CE7F15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1416206"/>
            <a:ext cx="7886700" cy="5263374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alu(a, b, op, q);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parameter WIDTH = 8;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input [WIDTH-1:0] a, b;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input [1:0] op;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output reg [WIDTH-1:0] q;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always @(*) begin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case(op)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2'b00: q = a + b;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2'b01: q = a &amp; b;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2'b10: q = a ^ b;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2'b11: q = a | b;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default: q = 0;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endcase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end    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endmodule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5C3E78E-AD27-4210-A23F-A5B882942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152314"/>
      </p:ext>
    </p:extLst>
  </p:cSld>
  <p:clrMapOvr>
    <a:masterClrMapping/>
  </p:clrMapOvr>
  <p:transition advTm="907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292" x="8329613" y="5526088"/>
          <p14:tracePt t="23297" x="8367713" y="5494338"/>
          <p14:tracePt t="23302" x="8312150" y="5267325"/>
          <p14:tracePt t="23310" x="8293100" y="5235575"/>
          <p14:tracePt t="23318" x="8243888" y="5118100"/>
          <p14:tracePt t="23325" x="8175625" y="4970463"/>
          <p14:tracePt t="23332" x="8126413" y="4902200"/>
          <p14:tracePt t="23340" x="8034338" y="4779963"/>
          <p14:tracePt t="23348" x="7948613" y="4632325"/>
          <p14:tracePt t="23355" x="7910513" y="4564063"/>
          <p14:tracePt t="23364" x="7812088" y="4410075"/>
          <p14:tracePt t="23370" x="7732713" y="4279900"/>
          <p14:tracePt t="23378" x="7688263" y="4224338"/>
          <p14:tracePt t="23385" x="7566025" y="4083050"/>
          <p14:tracePt t="23393" x="7416800" y="3916363"/>
          <p14:tracePt t="23402" x="7362825" y="3860800"/>
          <p14:tracePt t="23408" x="7164388" y="3713163"/>
          <p14:tracePt t="23415" x="6931025" y="3546475"/>
          <p14:tracePt t="23422" x="6837363" y="3484563"/>
          <p14:tracePt t="23431" x="6627813" y="3354388"/>
          <p14:tracePt t="23437" x="6405563" y="3219450"/>
          <p14:tracePt t="23445" x="6135688" y="3059113"/>
          <p14:tracePt t="23453" x="6018213" y="3016250"/>
          <p14:tracePt t="23460" x="5795963" y="2922588"/>
          <p14:tracePt t="23468" x="5449888" y="2738438"/>
          <p14:tracePt t="23475" x="5314950" y="2682875"/>
          <p14:tracePt t="23483" x="5141913" y="2627313"/>
          <p14:tracePt t="23490" x="4889500" y="2571750"/>
          <p14:tracePt t="23497" x="4827588" y="2552700"/>
          <p14:tracePt t="23505" x="4673600" y="2541588"/>
          <p14:tracePt t="23514" x="4575175" y="2541588"/>
          <p14:tracePt t="23520" x="4513263" y="2541588"/>
          <p14:tracePt t="23528" x="4389438" y="2541588"/>
          <p14:tracePt t="23535" x="4291013" y="2541588"/>
          <p14:tracePt t="23543" x="4217988" y="2541588"/>
          <p14:tracePt t="23551" x="4119563" y="2546350"/>
          <p14:tracePt t="23558" x="4019550" y="2578100"/>
          <p14:tracePt t="23566" x="3914775" y="2597150"/>
          <p14:tracePt t="23573" x="3878263" y="2597150"/>
          <p14:tracePt t="23581" x="3779838" y="2614613"/>
          <p14:tracePt t="23588" x="3705225" y="2633663"/>
          <p14:tracePt t="23595" x="3649663" y="2633663"/>
          <p14:tracePt t="23602" x="3587750" y="2633663"/>
          <p14:tracePt t="23610" x="3502025" y="2633663"/>
          <p14:tracePt t="23618" x="3452813" y="2633663"/>
          <p14:tracePt t="23625" x="3367088" y="2620963"/>
          <p14:tracePt t="23633" x="3236913" y="2578100"/>
          <p14:tracePt t="23640" x="3194050" y="2559050"/>
          <p14:tracePt t="23648" x="3119438" y="2522538"/>
          <p14:tracePt t="23655" x="3027363" y="2473325"/>
          <p14:tracePt t="23664" x="2984500" y="2447925"/>
          <p14:tracePt t="23670" x="2879725" y="2392363"/>
          <p14:tracePt t="23678" x="2787650" y="2343150"/>
          <p14:tracePt t="23685" x="2713038" y="2312988"/>
          <p14:tracePt t="23693" x="2657475" y="2287588"/>
          <p14:tracePt t="23702" x="2601913" y="2263775"/>
          <p14:tracePt t="23708" x="2546350" y="2225675"/>
          <p14:tracePt t="23715" x="2527300" y="2208213"/>
          <p14:tracePt t="23723" x="2484438" y="2176463"/>
          <p14:tracePt t="23731" x="2454275" y="2152650"/>
          <p14:tracePt t="23738" x="2447925" y="2146300"/>
          <p14:tracePt t="23745" x="2435225" y="2133600"/>
          <p14:tracePt t="23752" x="2435225" y="2120900"/>
          <p14:tracePt t="23775" x="2428875" y="2120900"/>
          <p14:tracePt t="23782" x="2428875" y="2109788"/>
          <p14:tracePt t="23790" x="2428875" y="2103438"/>
          <p14:tracePt t="23798" x="2428875" y="2097088"/>
          <p14:tracePt t="23805" x="2428875" y="2078038"/>
          <p14:tracePt t="23814" x="2428875" y="2071688"/>
          <p14:tracePt t="23820" x="2428875" y="2047875"/>
          <p14:tracePt t="23828" x="2428875" y="2022475"/>
          <p14:tracePt t="23835" x="2422525" y="2009775"/>
          <p14:tracePt t="23842" x="2417763" y="1973263"/>
          <p14:tracePt t="23851" x="2411413" y="1949450"/>
          <p14:tracePt t="23858" x="2398713" y="1936750"/>
          <p14:tracePt t="23865" x="2392363" y="1924050"/>
          <p14:tracePt t="23883" x="2379663" y="1905000"/>
          <p14:tracePt t="23887" x="2366963" y="1893888"/>
          <p14:tracePt t="23895" x="2362200" y="1881188"/>
          <p14:tracePt t="23903" x="2349500" y="1874838"/>
          <p14:tracePt t="23910" x="2349500" y="1868488"/>
          <p14:tracePt t="23917" x="2336800" y="1868488"/>
          <p14:tracePt t="23925" x="2336800" y="1862138"/>
          <p14:tracePt t="23947" x="2336800" y="1855788"/>
          <p14:tracePt t="23970" x="2330450" y="1855788"/>
          <p14:tracePt t="23978" x="2330450" y="1849438"/>
          <p14:tracePt t="24001" x="2330450" y="1844675"/>
          <p14:tracePt t="24015" x="2324100" y="1844675"/>
          <p14:tracePt t="24022" x="2317750" y="1844675"/>
          <p14:tracePt t="24061" x="2312988" y="1844675"/>
          <p14:tracePt t="24076" x="2306638" y="1838325"/>
          <p14:tracePt t="24083" x="2300288" y="1838325"/>
          <p14:tracePt t="24098" x="2293938" y="1831975"/>
          <p14:tracePt t="24120" x="2287588" y="1831975"/>
          <p14:tracePt t="24173" x="2281238" y="1825625"/>
          <p14:tracePt t="24195" x="2281238" y="1819275"/>
          <p14:tracePt t="24210" x="2274888" y="1819275"/>
          <p14:tracePt t="24428" x="2281238" y="1819275"/>
          <p14:tracePt t="24442" x="2300288" y="1819275"/>
          <p14:tracePt t="24449" x="2306638" y="1819275"/>
          <p14:tracePt t="24456" x="2330450" y="1819275"/>
          <p14:tracePt t="24464" x="2362200" y="1819275"/>
          <p14:tracePt t="24472" x="2379663" y="1819275"/>
          <p14:tracePt t="24479" x="2417763" y="1819275"/>
          <p14:tracePt t="24487" x="2435225" y="1819275"/>
          <p14:tracePt t="24495" x="2454275" y="1819275"/>
          <p14:tracePt t="24502" x="2490788" y="1819275"/>
          <p14:tracePt t="24509" x="2522538" y="1819275"/>
          <p14:tracePt t="24518" x="2533650" y="1819275"/>
          <p14:tracePt t="24524" x="2559050" y="1819275"/>
          <p14:tracePt t="24532" x="2589213" y="1819275"/>
          <p14:tracePt t="24547" x="2601913" y="1819275"/>
          <p14:tracePt t="24555" x="2627313" y="1825625"/>
          <p14:tracePt t="24562" x="2651125" y="1825625"/>
          <p14:tracePt t="24569" x="2663825" y="1825625"/>
          <p14:tracePt t="24577" x="2687638" y="1825625"/>
          <p14:tracePt t="24585" x="2713038" y="1825625"/>
          <p14:tracePt t="24592" x="2725738" y="1825625"/>
          <p14:tracePt t="24599" x="2743200" y="1825625"/>
          <p14:tracePt t="24607" x="2762250" y="1825625"/>
          <p14:tracePt t="24615" x="2768600" y="1825625"/>
          <p14:tracePt t="24622" x="2787650" y="1825625"/>
          <p14:tracePt t="24629" x="2798763" y="1825625"/>
          <p14:tracePt t="24637" x="2811463" y="1825625"/>
          <p14:tracePt t="24645" x="2824163" y="1825625"/>
          <p14:tracePt t="24659" x="2830513" y="1825625"/>
          <p14:tracePt t="24668" x="2836863" y="1825625"/>
          <p14:tracePt t="24674" x="2847975" y="1825625"/>
          <p14:tracePt t="24682" x="2860675" y="1825625"/>
          <p14:tracePt t="24689" x="2867025" y="1825625"/>
          <p14:tracePt t="24704" x="2873375" y="1825625"/>
          <p14:tracePt t="24712" x="2873375" y="1819275"/>
          <p14:tracePt t="24719" x="2879725" y="1819275"/>
          <p14:tracePt t="24727" x="2886075" y="1819275"/>
          <p14:tracePt t="24735" x="2886075" y="1812925"/>
          <p14:tracePt t="24742" x="2897188" y="1812925"/>
          <p14:tracePt t="24750" x="2897188" y="1806575"/>
          <p14:tracePt t="24771" x="2897188" y="1800225"/>
          <p14:tracePt t="24779" x="2897188" y="1795463"/>
          <p14:tracePt t="24786" x="2897188" y="1789113"/>
          <p14:tracePt t="24794" x="2897188" y="1782763"/>
          <p14:tracePt t="24809" x="2897188" y="1776413"/>
          <p14:tracePt t="24817" x="2897188" y="1770063"/>
          <p14:tracePt t="24824" x="2897188" y="1757363"/>
          <p14:tracePt t="24832" x="2897188" y="1744663"/>
          <p14:tracePt t="24840" x="2897188" y="1739900"/>
          <p14:tracePt t="24847" x="2903538" y="1727200"/>
          <p14:tracePt t="24862" x="2903538" y="1714500"/>
          <p14:tracePt t="24875" x="2903538" y="1701800"/>
          <p14:tracePt t="24877" x="2903538" y="1695450"/>
          <p14:tracePt t="24885" x="2897188" y="1677988"/>
          <p14:tracePt t="24892" x="2897188" y="1658938"/>
          <p14:tracePt t="24900" x="2892425" y="1652588"/>
          <p14:tracePt t="24907" x="2879725" y="1633538"/>
          <p14:tracePt t="24916" x="2873375" y="1616075"/>
          <p14:tracePt t="24922" x="2867025" y="1603375"/>
          <p14:tracePt t="24930" x="2860675" y="1590675"/>
          <p14:tracePt t="24939" x="2847975" y="1566863"/>
          <p14:tracePt t="24946" x="2830513" y="1547813"/>
          <p14:tracePt t="24952" x="2830513" y="1541463"/>
          <p14:tracePt t="24960" x="2817813" y="1528763"/>
          <p14:tracePt t="24969" x="2792413" y="1511300"/>
          <p14:tracePt t="24975" x="2787650" y="1504950"/>
          <p14:tracePt t="24982" x="2774950" y="1492250"/>
          <p14:tracePt t="24990" x="2762250" y="1479550"/>
          <p14:tracePt t="24998" x="2749550" y="1473200"/>
          <p14:tracePt t="25007" x="2743200" y="1468438"/>
          <p14:tracePt t="25012" x="2738438" y="1462088"/>
          <p14:tracePt t="25021" x="2738438" y="1455738"/>
          <p14:tracePt t="25027" x="2732088" y="1449388"/>
          <p14:tracePt t="25036" x="2725738" y="1443038"/>
          <p14:tracePt t="25043" x="2713038" y="1423988"/>
          <p14:tracePt t="25050" x="2706688" y="1423988"/>
          <p14:tracePt t="25057" x="2687638" y="1412875"/>
          <p14:tracePt t="25065" x="2670175" y="1406525"/>
          <p14:tracePt t="25072" x="2657475" y="1393825"/>
          <p14:tracePt t="25080" x="2638425" y="1393825"/>
          <p14:tracePt t="25088" x="2608263" y="1387475"/>
          <p14:tracePt t="25095" x="2595563" y="1387475"/>
          <p14:tracePt t="25103" x="2578100" y="1387475"/>
          <p14:tracePt t="25110" x="2559050" y="1387475"/>
          <p14:tracePt t="25119" x="2546350" y="1381125"/>
          <p14:tracePt t="25125" x="2516188" y="1381125"/>
          <p14:tracePt t="25132" x="2503488" y="1381125"/>
          <p14:tracePt t="25140" x="2484438" y="1381125"/>
          <p14:tracePt t="25148" x="2478088" y="1381125"/>
          <p14:tracePt t="25155" x="2460625" y="1381125"/>
          <p14:tracePt t="25162" x="2447925" y="1381125"/>
          <p14:tracePt t="25170" x="2441575" y="1381125"/>
          <p14:tracePt t="25177" x="2435225" y="1381125"/>
          <p14:tracePt t="25185" x="2422525" y="1381125"/>
          <p14:tracePt t="25192" x="2417763" y="1381125"/>
          <p14:tracePt t="25200" x="2398713" y="1381125"/>
          <p14:tracePt t="25207" x="2386013" y="1381125"/>
          <p14:tracePt t="25215" x="2379663" y="1381125"/>
          <p14:tracePt t="25222" x="2362200" y="1381125"/>
          <p14:tracePt t="25230" x="2343150" y="1381125"/>
          <p14:tracePt t="25238" x="2330450" y="1387475"/>
          <p14:tracePt t="25245" x="2324100" y="1387475"/>
          <p14:tracePt t="25252" x="2312988" y="1393825"/>
          <p14:tracePt t="25260" x="2300288" y="1393825"/>
          <p14:tracePt t="25268" x="2287588" y="1400175"/>
          <p14:tracePt t="25275" x="2281238" y="1400175"/>
          <p14:tracePt t="25282" x="2268538" y="1412875"/>
          <p14:tracePt t="25297" x="2262188" y="1419225"/>
          <p14:tracePt t="25305" x="2257425" y="1419225"/>
          <p14:tracePt t="25312" x="2257425" y="1423988"/>
          <p14:tracePt t="25321" x="2251075" y="1423988"/>
          <p14:tracePt t="25327" x="2244725" y="1423988"/>
          <p14:tracePt t="25336" x="2238375" y="1423988"/>
          <p14:tracePt t="25343" x="2238375" y="1430338"/>
          <p14:tracePt t="25350" x="2232025" y="1430338"/>
          <p14:tracePt t="25357" x="2232025" y="1436688"/>
          <p14:tracePt t="25372" x="2225675" y="1443038"/>
          <p14:tracePt t="25380" x="2225675" y="1449388"/>
          <p14:tracePt t="25388" x="2225675" y="1455738"/>
          <p14:tracePt t="25395" x="2219325" y="1462088"/>
          <p14:tracePt t="25402" x="2212975" y="1468438"/>
          <p14:tracePt t="25419" x="2201863" y="1479550"/>
          <p14:tracePt t="25425" x="2201863" y="1492250"/>
          <p14:tracePt t="25432" x="2201863" y="1498600"/>
          <p14:tracePt t="25440" x="2195513" y="1511300"/>
          <p14:tracePt t="25448" x="2189163" y="1517650"/>
          <p14:tracePt t="25455" x="2182813" y="1528763"/>
          <p14:tracePt t="25462" x="2182813" y="1535113"/>
          <p14:tracePt t="25470" x="2176463" y="1547813"/>
          <p14:tracePt t="25486" x="2176463" y="1554163"/>
          <p14:tracePt t="25492" x="2170113" y="1560513"/>
          <p14:tracePt t="25507" x="2170113" y="1566863"/>
          <p14:tracePt t="25515" x="2170113" y="1573213"/>
          <p14:tracePt t="25522" x="2170113" y="1579563"/>
          <p14:tracePt t="25530" x="2170113" y="1584325"/>
          <p14:tracePt t="25552" x="2170113" y="1590675"/>
          <p14:tracePt t="25560" x="2170113" y="1597025"/>
          <p14:tracePt t="25568" x="2170113" y="1603375"/>
          <p14:tracePt t="25575" x="2170113" y="1609725"/>
          <p14:tracePt t="25582" x="2170113" y="1616075"/>
          <p14:tracePt t="25598" x="2176463" y="1622425"/>
          <p14:tracePt t="25605" x="2176463" y="1628775"/>
          <p14:tracePt t="25612" x="2182813" y="1633538"/>
          <p14:tracePt t="25621" x="2182813" y="1639888"/>
          <p14:tracePt t="25627" x="2189163" y="1652588"/>
          <p14:tracePt t="25636" x="2189163" y="1658938"/>
          <p14:tracePt t="25642" x="2195513" y="1658938"/>
          <p14:tracePt t="25651" x="2195513" y="1665288"/>
          <p14:tracePt t="25658" x="2195513" y="1671638"/>
          <p14:tracePt t="25664" x="2195513" y="1677988"/>
          <p14:tracePt t="25672" x="2201863" y="1684338"/>
          <p14:tracePt t="25680" x="2201863" y="1689100"/>
          <p14:tracePt t="25710" x="2201863" y="1695450"/>
          <p14:tracePt t="25741" x="2206625" y="1701800"/>
          <p14:tracePt t="25763" x="2206625" y="1708150"/>
          <p14:tracePt t="25770" x="2206625" y="1714500"/>
          <p14:tracePt t="25778" x="2206625" y="1720850"/>
          <p14:tracePt t="25816" x="2206625" y="1727200"/>
          <p14:tracePt t="31602" x="2244725" y="1727200"/>
          <p14:tracePt t="31606" x="2268538" y="1727200"/>
          <p14:tracePt t="31608" x="2281238" y="1727200"/>
          <p14:tracePt t="31613" x="2317750" y="1751013"/>
          <p14:tracePt t="31621" x="2330450" y="1757363"/>
          <p14:tracePt t="31629" x="2355850" y="1776413"/>
          <p14:tracePt t="31636" x="2392363" y="1789113"/>
          <p14:tracePt t="31644" x="2417763" y="1789113"/>
          <p14:tracePt t="31651" x="2460625" y="1812925"/>
          <p14:tracePt t="31659" x="2522538" y="1825625"/>
          <p14:tracePt t="31665" x="2546350" y="1831975"/>
          <p14:tracePt t="31673" x="2601913" y="1838325"/>
          <p14:tracePt t="31680" x="2638425" y="1844675"/>
          <p14:tracePt t="31688" x="2663825" y="1844675"/>
          <p14:tracePt t="31695" x="2700338" y="1855788"/>
          <p14:tracePt t="31703" x="2725738" y="1855788"/>
          <p14:tracePt t="31711" x="2738438" y="1862138"/>
          <p14:tracePt t="31718" x="2755900" y="1862138"/>
          <p14:tracePt t="31725" x="2768600" y="1862138"/>
          <p14:tracePt t="31733" x="2781300" y="1862138"/>
          <p14:tracePt t="31741" x="2787650" y="1862138"/>
          <p14:tracePt t="31748" x="2792413" y="1862138"/>
          <p14:tracePt t="31756" x="2811463" y="1862138"/>
          <p14:tracePt t="31763" x="2817813" y="1862138"/>
          <p14:tracePt t="31771" x="2836863" y="1862138"/>
          <p14:tracePt t="31778" x="2860675" y="1862138"/>
          <p14:tracePt t="31786" x="2873375" y="1868488"/>
          <p14:tracePt t="31794" x="2892425" y="1868488"/>
          <p14:tracePt t="31801" x="2922588" y="1868488"/>
          <p14:tracePt t="31809" x="2928938" y="1868488"/>
          <p14:tracePt t="31815" x="2947988" y="1874838"/>
          <p14:tracePt t="31825" x="2959100" y="1874838"/>
          <p14:tracePt t="31831" x="2971800" y="1881188"/>
          <p14:tracePt t="31838" x="2984500" y="1881188"/>
          <p14:tracePt t="31913" x="2990850" y="1881188"/>
          <p14:tracePt t="31920" x="2997200" y="1881188"/>
          <p14:tracePt t="31929" x="3014663" y="1874838"/>
          <p14:tracePt t="31936" x="3014663" y="1868488"/>
          <p14:tracePt t="31943" x="3027363" y="1868488"/>
          <p14:tracePt t="31951" x="3033713" y="1862138"/>
          <p14:tracePt t="31958" x="3040063" y="1862138"/>
          <p14:tracePt t="31975" x="3052763" y="1855788"/>
          <p14:tracePt t="31995" x="3057525" y="1855788"/>
          <p14:tracePt t="32004" x="3070225" y="1849438"/>
          <p14:tracePt t="32011" x="3082925" y="1849438"/>
          <p14:tracePt t="32018" x="3095625" y="1844675"/>
          <p14:tracePt t="32033" x="3101975" y="1844675"/>
          <p14:tracePt t="32041" x="3113088" y="1838325"/>
          <p14:tracePt t="32048" x="3125788" y="1831975"/>
          <p14:tracePt t="32056" x="3132138" y="1831975"/>
          <p14:tracePt t="32078" x="3132138" y="1825625"/>
          <p14:tracePt t="32154" x="3132138" y="1819275"/>
          <p14:tracePt t="32176" x="3132138" y="1812925"/>
          <p14:tracePt t="32183" x="3132138" y="1806575"/>
          <p14:tracePt t="32206" x="3132138" y="1800225"/>
          <p14:tracePt t="32229" x="3132138" y="1795463"/>
          <p14:tracePt t="32251" x="3132138" y="1789113"/>
          <p14:tracePt t="32281" x="3132138" y="1782763"/>
          <p14:tracePt t="32303" x="3132138" y="1776413"/>
          <p14:tracePt t="32543" x="3138488" y="1782763"/>
          <p14:tracePt t="32558" x="3144838" y="1782763"/>
          <p14:tracePt t="32566" x="3151188" y="1789113"/>
          <p14:tracePt t="32573" x="3157538" y="1795463"/>
          <p14:tracePt t="32581" x="3163888" y="1795463"/>
          <p14:tracePt t="32588" x="3168650" y="1800225"/>
          <p14:tracePt t="32596" x="3175000" y="1800225"/>
          <p14:tracePt t="32605" x="3181350" y="1806575"/>
          <p14:tracePt t="32611" x="3187700" y="1806575"/>
          <p14:tracePt t="32619" x="3200400" y="1806575"/>
          <p14:tracePt t="32626" x="3206750" y="1812925"/>
          <p14:tracePt t="32634" x="3217863" y="1812925"/>
          <p14:tracePt t="32640" x="3230563" y="1819275"/>
          <p14:tracePt t="32655" x="3236913" y="1819275"/>
          <p14:tracePt t="32664" x="3243263" y="1819275"/>
          <p14:tracePt t="32670" x="3249613" y="1819275"/>
          <p14:tracePt t="32678" x="3255963" y="1819275"/>
          <p14:tracePt t="32685" x="3262313" y="1819275"/>
          <p14:tracePt t="32693" x="3268663" y="1819275"/>
          <p14:tracePt t="32708" x="3273425" y="1819275"/>
          <p14:tracePt t="32715" x="3279775" y="1819275"/>
          <p14:tracePt t="32723" x="3292475" y="1819275"/>
          <p14:tracePt t="32730" x="3298825" y="1819275"/>
          <p14:tracePt t="32738" x="3311525" y="1819275"/>
          <p14:tracePt t="32745" x="3322638" y="1819275"/>
          <p14:tracePt t="32760" x="3335338" y="1819275"/>
          <p14:tracePt t="32768" x="3354388" y="1819275"/>
          <p14:tracePt t="32775" x="3367088" y="1819275"/>
          <p14:tracePt t="32784" x="3373438" y="1819275"/>
          <p14:tracePt t="32798" x="3378200" y="1819275"/>
          <p14:tracePt t="32805" x="3384550" y="1819275"/>
          <p14:tracePt t="32813" x="3390900" y="1812925"/>
          <p14:tracePt t="32820" x="3397250" y="1806575"/>
          <p14:tracePt t="32828" x="3403600" y="1800225"/>
          <p14:tracePt t="32836" x="3403600" y="1795463"/>
          <p14:tracePt t="32851" x="3403600" y="1789113"/>
          <p14:tracePt t="32857" x="3409950" y="1776413"/>
          <p14:tracePt t="32865" x="3409950" y="1770063"/>
          <p14:tracePt t="32873" x="3416300" y="1763713"/>
          <p14:tracePt t="32886" x="3416300" y="1751013"/>
          <p14:tracePt t="32888" x="3416300" y="1739900"/>
          <p14:tracePt t="32895" x="3422650" y="1739900"/>
          <p14:tracePt t="32903" x="3422650" y="1733550"/>
          <p14:tracePt t="32910" x="3422650" y="1720850"/>
          <p14:tracePt t="32918" x="3429000" y="1720850"/>
          <p14:tracePt t="32925" x="3429000" y="1708150"/>
          <p14:tracePt t="32940" x="3429000" y="1695450"/>
          <p14:tracePt t="32948" x="3429000" y="1689100"/>
          <p14:tracePt t="32955" x="3429000" y="1684338"/>
          <p14:tracePt t="32963" x="3429000" y="1671638"/>
          <p14:tracePt t="32970" x="3429000" y="1665288"/>
          <p14:tracePt t="32978" x="3429000" y="1652588"/>
          <p14:tracePt t="32985" x="3422650" y="1652588"/>
          <p14:tracePt t="32993" x="3422650" y="1646238"/>
          <p14:tracePt t="33001" x="3416300" y="1633538"/>
          <p14:tracePt t="33008" x="3409950" y="1622425"/>
          <p14:tracePt t="33015" x="3409950" y="1616075"/>
          <p14:tracePt t="33023" x="3403600" y="1603375"/>
          <p14:tracePt t="33030" x="3397250" y="1597025"/>
          <p14:tracePt t="33038" x="3397250" y="1590675"/>
          <p14:tracePt t="33045" x="3390900" y="1590675"/>
          <p14:tracePt t="33060" x="3390900" y="1584325"/>
          <p14:tracePt t="33068" x="3384550" y="1584325"/>
          <p14:tracePt t="33075" x="3384550" y="1579563"/>
          <p14:tracePt t="33084" x="3378200" y="1573213"/>
          <p14:tracePt t="33090" x="3373438" y="1566863"/>
          <p14:tracePt t="33098" x="3367088" y="1566863"/>
          <p14:tracePt t="33105" x="3367088" y="1560513"/>
          <p14:tracePt t="33113" x="3360738" y="1554163"/>
          <p14:tracePt t="33128" x="3354388" y="1554163"/>
          <p14:tracePt t="33135" x="3348038" y="1547813"/>
          <p14:tracePt t="33143" x="3341688" y="1541463"/>
          <p14:tracePt t="33151" x="3335338" y="1535113"/>
          <p14:tracePt t="33165" x="3328988" y="1528763"/>
          <p14:tracePt t="33173" x="3317875" y="1528763"/>
          <p14:tracePt t="33180" x="3305175" y="1524000"/>
          <p14:tracePt t="33188" x="3305175" y="1517650"/>
          <p14:tracePt t="33203" x="3292475" y="1511300"/>
          <p14:tracePt t="33211" x="3286125" y="1511300"/>
          <p14:tracePt t="33219" x="3279775" y="1504950"/>
          <p14:tracePt t="33226" x="3273425" y="1504950"/>
          <p14:tracePt t="33235" x="3262313" y="1504950"/>
          <p14:tracePt t="33241" x="3255963" y="1498600"/>
          <p14:tracePt t="33249" x="3249613" y="1498600"/>
          <p14:tracePt t="33256" x="3243263" y="1492250"/>
          <p14:tracePt t="33264" x="3236913" y="1492250"/>
          <p14:tracePt t="33272" x="3224213" y="1492250"/>
          <p14:tracePt t="33278" x="3213100" y="1485900"/>
          <p14:tracePt t="33286" x="3206750" y="1485900"/>
          <p14:tracePt t="33293" x="3194050" y="1485900"/>
          <p14:tracePt t="33308" x="3187700" y="1485900"/>
          <p14:tracePt t="33318" x="3181350" y="1485900"/>
          <p14:tracePt t="33331" x="3175000" y="1485900"/>
          <p14:tracePt t="33346" x="3168650" y="1485900"/>
          <p14:tracePt t="33368" x="3163888" y="1485900"/>
          <p14:tracePt t="33391" x="3157538" y="1485900"/>
          <p14:tracePt t="33399" x="3151188" y="1485900"/>
          <p14:tracePt t="33406" x="3144838" y="1485900"/>
          <p14:tracePt t="33413" x="3138488" y="1485900"/>
          <p14:tracePt t="33421" x="3132138" y="1492250"/>
          <p14:tracePt t="33429" x="3125788" y="1492250"/>
          <p14:tracePt t="33436" x="3119438" y="1498600"/>
          <p14:tracePt t="33444" x="3113088" y="1498600"/>
          <p14:tracePt t="33458" x="3113088" y="1504950"/>
          <p14:tracePt t="33468" x="3108325" y="1511300"/>
          <p14:tracePt t="33481" x="3108325" y="1517650"/>
          <p14:tracePt t="33489" x="3101975" y="1524000"/>
          <p14:tracePt t="33496" x="3095625" y="1535113"/>
          <p14:tracePt t="33505" x="3095625" y="1541463"/>
          <p14:tracePt t="33511" x="3089275" y="1547813"/>
          <p14:tracePt t="33518" x="3082925" y="1566863"/>
          <p14:tracePt t="33534" x="3076575" y="1579563"/>
          <p14:tracePt t="33541" x="3076575" y="1584325"/>
          <p14:tracePt t="33549" x="3076575" y="1590675"/>
          <p14:tracePt t="33556" x="3076575" y="1603375"/>
          <p14:tracePt t="33563" x="3076575" y="1609725"/>
          <p14:tracePt t="33571" x="3076575" y="1616075"/>
          <p14:tracePt t="33578" x="3076575" y="1622425"/>
          <p14:tracePt t="33586" x="3076575" y="1628775"/>
          <p14:tracePt t="33593" x="3076575" y="1633538"/>
          <p14:tracePt t="33602" x="3076575" y="1639888"/>
          <p14:tracePt t="33608" x="3076575" y="1646238"/>
          <p14:tracePt t="33623" x="3076575" y="1652588"/>
          <p14:tracePt t="33646" x="3076575" y="1658938"/>
          <p14:tracePt t="33654" x="3076575" y="1665288"/>
          <p14:tracePt t="33684" x="3076575" y="1671638"/>
          <p14:tracePt t="33706" x="3076575" y="1677988"/>
          <p14:tracePt t="33714" x="3076575" y="1684338"/>
          <p14:tracePt t="33729" x="3076575" y="1689100"/>
          <p14:tracePt t="33743" x="3082925" y="1689100"/>
          <p14:tracePt t="33751" x="3082925" y="1695450"/>
          <p14:tracePt t="33768" x="3082925" y="1701800"/>
          <p14:tracePt t="33774" x="3082925" y="1708150"/>
          <p14:tracePt t="33781" x="3089275" y="1714500"/>
          <p14:tracePt t="33788" x="3095625" y="1727200"/>
          <p14:tracePt t="33796" x="3101975" y="1727200"/>
          <p14:tracePt t="33804" x="3101975" y="1733550"/>
          <p14:tracePt t="33811" x="3108325" y="1733550"/>
          <p14:tracePt t="33818" x="3113088" y="1733550"/>
          <p14:tracePt t="33826" x="3119438" y="1739900"/>
          <p14:tracePt t="33849" x="3119438" y="1744663"/>
          <p14:tracePt t="33863" x="3119438" y="1751013"/>
          <p14:tracePt t="33890" x="3119438" y="1757363"/>
          <p14:tracePt t="33893" x="3125788" y="1757363"/>
          <p14:tracePt t="33902" x="3132138" y="1763713"/>
          <p14:tracePt t="33908" x="3132138" y="1770063"/>
          <p14:tracePt t="33918" x="3138488" y="1770063"/>
          <p14:tracePt t="33938" x="3144838" y="1770063"/>
          <p14:tracePt t="33947" x="3144838" y="1776413"/>
          <p14:tracePt t="33953" x="3151188" y="1776413"/>
          <p14:tracePt t="33962" x="3157538" y="1782763"/>
          <p14:tracePt t="33984" x="3157538" y="1789113"/>
          <p14:tracePt t="33999" x="3163888" y="1789113"/>
          <p14:tracePt t="34021" x="3168650" y="1789113"/>
          <p14:tracePt t="34028" x="3175000" y="1795463"/>
          <p14:tracePt t="34051" x="3181350" y="1795463"/>
          <p14:tracePt t="34073" x="3187700" y="1795463"/>
          <p14:tracePt t="34172" x="3194050" y="1795463"/>
          <p14:tracePt t="36001" x="3194050" y="1800225"/>
          <p14:tracePt t="36009" x="3187700" y="1800225"/>
          <p14:tracePt t="36016" x="3187700" y="1812925"/>
          <p14:tracePt t="36023" x="3181350" y="1825625"/>
          <p14:tracePt t="36031" x="3181350" y="1831975"/>
          <p14:tracePt t="36038" x="3175000" y="1849438"/>
          <p14:tracePt t="36047" x="3168650" y="1868488"/>
          <p14:tracePt t="36053" x="3163888" y="1874838"/>
          <p14:tracePt t="36061" x="3163888" y="1887538"/>
          <p14:tracePt t="36068" x="3163888" y="1917700"/>
          <p14:tracePt t="36083" x="3163888" y="1943100"/>
          <p14:tracePt t="36091" x="3163888" y="1966913"/>
          <p14:tracePt t="36099" x="3163888" y="1985963"/>
          <p14:tracePt t="36106" x="3163888" y="2009775"/>
          <p14:tracePt t="36114" x="3163888" y="2041525"/>
          <p14:tracePt t="36121" x="3157538" y="2054225"/>
          <p14:tracePt t="36130" x="3151188" y="2078038"/>
          <p14:tracePt t="36136" x="3138488" y="2120900"/>
          <p14:tracePt t="36144" x="3132138" y="2152650"/>
          <p14:tracePt t="36151" x="3132138" y="2170113"/>
          <p14:tracePt t="36159" x="3132138" y="2195513"/>
          <p14:tracePt t="36166" x="3132138" y="2225675"/>
          <p14:tracePt t="36174" x="3125788" y="2244725"/>
          <p14:tracePt t="36182" x="3125788" y="2276475"/>
          <p14:tracePt t="36188" x="3119438" y="2312988"/>
          <p14:tracePt t="36197" x="3119438" y="2325688"/>
          <p14:tracePt t="36203" x="3119438" y="2362200"/>
          <p14:tracePt t="36211" x="3119438" y="2386013"/>
          <p14:tracePt t="36218" x="3119438" y="2405063"/>
          <p14:tracePt t="36226" x="3119438" y="2424113"/>
          <p14:tracePt t="36233" x="3113088" y="2454275"/>
          <p14:tracePt t="36241" x="3113088" y="2473325"/>
          <p14:tracePt t="36249" x="3108325" y="2486025"/>
          <p14:tracePt t="36256" x="3108325" y="2516188"/>
          <p14:tracePt t="36264" x="3101975" y="2535238"/>
          <p14:tracePt t="36271" x="3101975" y="2546350"/>
          <p14:tracePt t="36280" x="3101975" y="2565400"/>
          <p14:tracePt t="36286" x="3101975" y="2597150"/>
          <p14:tracePt t="36293" x="3101975" y="2608263"/>
          <p14:tracePt t="36301" x="3101975" y="2627313"/>
          <p14:tracePt t="36316" x="3101975" y="2640013"/>
          <p14:tracePt t="36323" x="3101975" y="2657475"/>
          <p14:tracePt t="36331" x="3095625" y="2676525"/>
          <p14:tracePt t="36339" x="3095625" y="2682875"/>
          <p14:tracePt t="36347" x="3095625" y="2701925"/>
          <p14:tracePt t="36353" x="3082925" y="2719388"/>
          <p14:tracePt t="36361" x="3082925" y="2732088"/>
          <p14:tracePt t="36368" x="3082925" y="2744788"/>
          <p14:tracePt t="36376" x="3082925" y="2762250"/>
          <p14:tracePt t="36383" x="3082925" y="2794000"/>
          <p14:tracePt t="36391" x="3082925" y="2806700"/>
          <p14:tracePt t="36398" x="3076575" y="2843213"/>
          <p14:tracePt t="36406" x="3076575" y="2879725"/>
          <p14:tracePt t="36413" x="3076575" y="2898775"/>
          <p14:tracePt t="36421" x="3076575" y="2928938"/>
          <p14:tracePt t="36430" x="3076575" y="2954338"/>
          <p14:tracePt t="36436" x="3070225" y="2978150"/>
          <p14:tracePt t="36443" x="3070225" y="3016250"/>
          <p14:tracePt t="36451" x="3070225" y="3040063"/>
          <p14:tracePt t="36459" x="3070225" y="3052763"/>
          <p14:tracePt t="36466" x="3070225" y="3078163"/>
          <p14:tracePt t="36474" x="3070225" y="3108325"/>
          <p14:tracePt t="36482" x="3070225" y="3133725"/>
          <p14:tracePt t="36487" x="3070225" y="3157538"/>
          <p14:tracePt t="36495" x="3063875" y="3176588"/>
          <p14:tracePt t="36502" x="3057525" y="3213100"/>
          <p14:tracePt t="36510" x="3052763" y="3225800"/>
          <p14:tracePt t="36518" x="3046413" y="3262313"/>
          <p14:tracePt t="36525" x="3027363" y="3305175"/>
          <p14:tracePt t="36533" x="3021013" y="3317875"/>
          <p14:tracePt t="36540" x="3003550" y="3367088"/>
          <p14:tracePt t="36549" x="2984500" y="3409950"/>
          <p14:tracePt t="36555" x="2971800" y="3429000"/>
          <p14:tracePt t="36563" x="2965450" y="3478213"/>
          <p14:tracePt t="36570" x="2941638" y="3533775"/>
          <p14:tracePt t="36579" x="2922588" y="3552825"/>
          <p14:tracePt t="36585" x="2903538" y="3582988"/>
          <p14:tracePt t="36593" x="2886075" y="3625850"/>
          <p14:tracePt t="36600" x="2867025" y="3657600"/>
          <p14:tracePt t="36608" x="2860675" y="3675063"/>
          <p14:tracePt t="36615" x="2854325" y="3713163"/>
          <p14:tracePt t="36623" x="2843213" y="3743325"/>
          <p14:tracePt t="36631" x="2830513" y="3775075"/>
          <p14:tracePt t="36637" x="2824163" y="3805238"/>
          <p14:tracePt t="36645" x="2811463" y="3830638"/>
          <p14:tracePt t="36652" x="2805113" y="3848100"/>
          <p14:tracePt t="36660" x="2787650" y="3873500"/>
          <p14:tracePt t="36668" x="2781300" y="3916363"/>
          <p14:tracePt t="36675" x="2774950" y="3929063"/>
          <p14:tracePt t="36683" x="2762250" y="3959225"/>
          <p14:tracePt t="36690" x="2743200" y="3978275"/>
          <p14:tracePt t="36699" x="2738438" y="3995738"/>
          <p14:tracePt t="36705" x="2732088" y="4021138"/>
          <p14:tracePt t="36713" x="2719388" y="4040188"/>
          <p14:tracePt t="36720" x="2719388" y="4064000"/>
          <p14:tracePt t="36729" x="2713038" y="4083050"/>
          <p14:tracePt t="36735" x="2706688" y="4100513"/>
          <p14:tracePt t="36743" x="2700338" y="4119563"/>
          <p14:tracePt t="36750" x="2700338" y="4125913"/>
          <p14:tracePt t="36758" x="2693988" y="4144963"/>
          <p14:tracePt t="36765" x="2687638" y="4156075"/>
          <p14:tracePt t="36773" x="2687638" y="4168775"/>
          <p14:tracePt t="36782" x="2687638" y="4181475"/>
          <p14:tracePt t="36788" x="2682875" y="4187825"/>
          <p14:tracePt t="36796" x="2676525" y="4187825"/>
          <p14:tracePt t="36802" x="2676525" y="4194175"/>
          <p14:tracePt t="36810" x="2676525" y="4200525"/>
          <p14:tracePt t="36826" x="2670175" y="4200525"/>
          <p14:tracePt t="36833" x="2670175" y="4205288"/>
          <p14:tracePt t="36863" x="2663825" y="4205288"/>
          <p14:tracePt t="36871" x="2663825" y="4211638"/>
          <p14:tracePt t="36883" x="2657475" y="4211638"/>
          <p14:tracePt t="36886" x="2644775" y="4217988"/>
          <p14:tracePt t="36893" x="2638425" y="4217988"/>
          <p14:tracePt t="36901" x="2627313" y="4224338"/>
          <p14:tracePt t="36908" x="2614613" y="4237038"/>
          <p14:tracePt t="36916" x="2589213" y="4243388"/>
          <p14:tracePt t="36923" x="2578100" y="4249738"/>
          <p14:tracePt t="36931" x="2571750" y="4249738"/>
          <p14:tracePt t="36938" x="2565400" y="4256088"/>
          <p14:tracePt t="36946" x="2552700" y="4260850"/>
          <p14:tracePt t="36953" x="2552700" y="4267200"/>
          <p14:tracePt t="36961" x="2533650" y="4279900"/>
          <p14:tracePt t="36968" x="2533650" y="4286250"/>
          <p14:tracePt t="36976" x="2527300" y="4292600"/>
          <p14:tracePt t="36983" x="2516188" y="4298950"/>
          <p14:tracePt t="36991" x="2509838" y="4298950"/>
          <p14:tracePt t="36998" x="2509838" y="4305300"/>
          <p14:tracePt t="37006" x="2503488" y="4305300"/>
          <p14:tracePt t="37013" x="2503488" y="4311650"/>
          <p14:tracePt t="37020" x="2497138" y="4311650"/>
          <p14:tracePt t="37029" x="2490788" y="4316413"/>
          <p14:tracePt t="37043" x="2490788" y="4322763"/>
          <p14:tracePt t="37073" x="2484438" y="4322763"/>
          <p14:tracePt t="37149" x="2478088" y="4322763"/>
          <p14:tracePt t="37179" x="2471738" y="4322763"/>
          <p14:tracePt t="37216" x="2466975" y="4322763"/>
          <p14:tracePt t="37225" x="2454275" y="4329113"/>
          <p14:tracePt t="37231" x="2447925" y="4329113"/>
          <p14:tracePt t="37246" x="2441575" y="4329113"/>
          <p14:tracePt t="37253" x="2435225" y="4329113"/>
          <p14:tracePt t="37268" x="2428875" y="4329113"/>
          <p14:tracePt t="37352" x="2422525" y="4329113"/>
          <p14:tracePt t="37614" x="2417763" y="4329113"/>
          <p14:tracePt t="38476" x="2411413" y="4335463"/>
          <p14:tracePt t="38491" x="2405063" y="4341813"/>
          <p14:tracePt t="38499" x="2398713" y="4348163"/>
          <p14:tracePt t="38506" x="2398713" y="4354513"/>
          <p14:tracePt t="38513" x="2392363" y="4360863"/>
          <p14:tracePt t="38520" x="2386013" y="4367213"/>
          <p14:tracePt t="38528" x="2386013" y="4371975"/>
          <p14:tracePt t="38536" x="2379663" y="4378325"/>
          <p14:tracePt t="38543" x="2373313" y="4391025"/>
          <p14:tracePt t="38551" x="2366963" y="4397375"/>
          <p14:tracePt t="38558" x="2366963" y="4416425"/>
          <p14:tracePt t="38567" x="2366963" y="4421188"/>
          <p14:tracePt t="38573" x="2362200" y="4440238"/>
          <p14:tracePt t="38581" x="2343150" y="4452938"/>
          <p14:tracePt t="38588" x="2343150" y="4465638"/>
          <p14:tracePt t="38596" x="2330450" y="4483100"/>
          <p14:tracePt t="38603" x="2317750" y="4508500"/>
          <p14:tracePt t="38611" x="2312988" y="4527550"/>
          <p14:tracePt t="38618" x="2306638" y="4545013"/>
          <p14:tracePt t="38626" x="2287588" y="4570413"/>
          <p14:tracePt t="38634" x="2281238" y="4581525"/>
          <p14:tracePt t="38641" x="2281238" y="4587875"/>
          <p14:tracePt t="38648" x="2274888" y="4606925"/>
          <p14:tracePt t="38664" x="2268538" y="4613275"/>
          <p14:tracePt t="38670" x="2268538" y="4619625"/>
          <p14:tracePt t="38678" x="2268538" y="4625975"/>
          <p14:tracePt t="38686" x="2268538" y="4632325"/>
          <p14:tracePt t="38693" x="2268538" y="4637088"/>
          <p14:tracePt t="38964" x="2274888" y="4643438"/>
          <p14:tracePt t="38971" x="2281238" y="4662488"/>
          <p14:tracePt t="38977" x="2293938" y="4675188"/>
          <p14:tracePt t="38984" x="2300288" y="4681538"/>
          <p14:tracePt t="38992" x="2306638" y="4699000"/>
          <p14:tracePt t="39000" x="2312988" y="4718050"/>
          <p14:tracePt t="39007" x="2317750" y="4730750"/>
          <p14:tracePt t="39015" x="2324100" y="4760913"/>
          <p14:tracePt t="39022" x="2324100" y="4786313"/>
          <p14:tracePt t="39030" x="2330450" y="4797425"/>
          <p14:tracePt t="39038" x="2330450" y="4829175"/>
          <p14:tracePt t="39045" x="2330450" y="4848225"/>
          <p14:tracePt t="39053" x="2336800" y="4859338"/>
          <p14:tracePt t="39061" x="2336800" y="4878388"/>
          <p14:tracePt t="39068" x="2336800" y="4891088"/>
          <p14:tracePt t="39076" x="2336800" y="4902200"/>
          <p14:tracePt t="39083" x="2336800" y="4908550"/>
          <p14:tracePt t="39091" x="2343150" y="4921250"/>
          <p14:tracePt t="39098" x="2343150" y="4933950"/>
          <p14:tracePt t="39107" x="2343150" y="4940300"/>
          <p14:tracePt t="39121" x="2343150" y="4953000"/>
          <p14:tracePt t="39135" x="2343150" y="4957763"/>
          <p14:tracePt t="39143" x="2343150" y="4964113"/>
          <p14:tracePt t="39158" x="2343150" y="4970463"/>
          <p14:tracePt t="39443" x="2343150" y="4983163"/>
          <p14:tracePt t="39450" x="2343150" y="4995863"/>
          <p14:tracePt t="39458" x="2343150" y="5002213"/>
          <p14:tracePt t="39466" x="2343150" y="5026025"/>
          <p14:tracePt t="39473" x="2343150" y="5032375"/>
          <p14:tracePt t="39480" x="2343150" y="5051425"/>
          <p14:tracePt t="39488" x="2343150" y="5081588"/>
          <p14:tracePt t="39496" x="2343150" y="5094288"/>
          <p14:tracePt t="39504" x="2343150" y="5130800"/>
          <p14:tracePt t="39510" x="2336800" y="5162550"/>
          <p14:tracePt t="39518" x="2336800" y="5173663"/>
          <p14:tracePt t="39525" x="2336800" y="5199063"/>
          <p14:tracePt t="39534" x="2336800" y="5218113"/>
          <p14:tracePt t="39540" x="2336800" y="5224463"/>
          <p14:tracePt t="39548" x="2336800" y="5241925"/>
          <p14:tracePt t="39555" x="2336800" y="5254625"/>
          <p14:tracePt t="39563" x="2336800" y="5267325"/>
          <p14:tracePt t="39570" x="2336800" y="5273675"/>
          <p14:tracePt t="39578" x="2336800" y="5278438"/>
          <p14:tracePt t="39586" x="2330450" y="5284788"/>
          <p14:tracePt t="39593" x="2330450" y="5291138"/>
          <p14:tracePt t="39601" x="2324100" y="5303838"/>
          <p14:tracePt t="39608" x="2324100" y="5316538"/>
          <p14:tracePt t="39617" x="2324100" y="5322888"/>
          <p14:tracePt t="39623" x="2324100" y="5329238"/>
          <p14:tracePt t="39706" x="2324100" y="5334000"/>
          <p14:tracePt t="40216" x="2330450" y="5334000"/>
          <p14:tracePt t="40224" x="2355850" y="5346700"/>
          <p14:tracePt t="40231" x="2386013" y="5359400"/>
          <p14:tracePt t="40239" x="2454275" y="5365750"/>
          <p14:tracePt t="40246" x="2471738" y="5365750"/>
          <p14:tracePt t="40254" x="2522538" y="5378450"/>
          <p14:tracePt t="40261" x="2595563" y="5378450"/>
          <p14:tracePt t="40269" x="2620963" y="5384800"/>
          <p14:tracePt t="40278" x="2732088" y="5384800"/>
          <p14:tracePt t="40283" x="2830513" y="5384800"/>
          <p14:tracePt t="40291" x="2860675" y="5389563"/>
          <p14:tracePt t="40298" x="2947988" y="5389563"/>
          <p14:tracePt t="40307" x="3021013" y="5402263"/>
          <p14:tracePt t="40313" x="3082925" y="5408613"/>
          <p14:tracePt t="40321" x="3125788" y="5414963"/>
          <p14:tracePt t="40328" x="3200400" y="5414963"/>
          <p14:tracePt t="40336" x="3273425" y="5414963"/>
          <p14:tracePt t="40344" x="3311525" y="5427663"/>
          <p14:tracePt t="40351" x="3384550" y="5427663"/>
          <p14:tracePt t="40358" x="3452813" y="5434013"/>
          <p14:tracePt t="40366" x="3489325" y="5434013"/>
          <p14:tracePt t="40374" x="3551238" y="5434013"/>
          <p14:tracePt t="40381" x="3587750" y="5434013"/>
          <p14:tracePt t="40389" x="3619500" y="5434013"/>
          <p14:tracePt t="40396" x="3643313" y="5434013"/>
          <p14:tracePt t="40404" x="3675063" y="5434013"/>
          <p14:tracePt t="40411" x="3698875" y="5434013"/>
          <p14:tracePt t="40419" x="3724275" y="5434013"/>
          <p14:tracePt t="40426" x="3748088" y="5434013"/>
          <p14:tracePt t="40434" x="3767138" y="5421313"/>
          <p14:tracePt t="40441" x="3792538" y="5421313"/>
          <p14:tracePt t="40448" x="3816350" y="5414963"/>
          <p14:tracePt t="40457" x="3878263" y="5414963"/>
          <p14:tracePt t="40463" x="3884613" y="5408613"/>
          <p14:tracePt t="40471" x="3908425" y="5402263"/>
          <p14:tracePt t="40478" x="3927475" y="5389563"/>
          <p14:tracePt t="40486" x="3933825" y="5384800"/>
          <p14:tracePt t="40494" x="3946525" y="5372100"/>
          <p14:tracePt t="40501" x="3952875" y="5359400"/>
          <p14:tracePt t="40508" x="3959225" y="5346700"/>
          <p14:tracePt t="40516" x="3963988" y="5322888"/>
          <p14:tracePt t="40524" x="3963988" y="5297488"/>
          <p14:tracePt t="40531" x="3963988" y="5267325"/>
          <p14:tracePt t="40539" x="3963988" y="5260975"/>
          <p14:tracePt t="40546" x="3963988" y="5224463"/>
          <p14:tracePt t="40554" x="3963988" y="5192713"/>
          <p14:tracePt t="40561" x="3963988" y="5173663"/>
          <p14:tracePt t="40569" x="3963988" y="5156200"/>
          <p14:tracePt t="40577" x="3963988" y="5124450"/>
          <p14:tracePt t="40583" x="3963988" y="5118100"/>
          <p14:tracePt t="40591" x="3963988" y="5100638"/>
          <p14:tracePt t="40598" x="3959225" y="5075238"/>
          <p14:tracePt t="40607" x="3952875" y="5062538"/>
          <p14:tracePt t="40613" x="3952875" y="5045075"/>
          <p14:tracePt t="40621" x="3940175" y="5013325"/>
          <p14:tracePt t="40628" x="3940175" y="5008563"/>
          <p14:tracePt t="40636" x="3933825" y="4983163"/>
          <p14:tracePt t="40644" x="3927475" y="4953000"/>
          <p14:tracePt t="40651" x="3927475" y="4933950"/>
          <p14:tracePt t="40658" x="3921125" y="4921250"/>
          <p14:tracePt t="40666" x="3914775" y="4902200"/>
          <p14:tracePt t="40674" x="3903663" y="4872038"/>
          <p14:tracePt t="40681" x="3897313" y="4859338"/>
          <p14:tracePt t="40689" x="3890963" y="4841875"/>
          <p14:tracePt t="40696" x="3890963" y="4810125"/>
          <p14:tracePt t="40703" x="3884613" y="4797425"/>
          <p14:tracePt t="40711" x="3884613" y="4786313"/>
          <p14:tracePt t="40718" x="3884613" y="4773613"/>
          <p14:tracePt t="40726" x="3884613" y="4760913"/>
          <p14:tracePt t="40733" x="3884613" y="4754563"/>
          <p14:tracePt t="40741" x="3878263" y="4737100"/>
          <p14:tracePt t="40748" x="3878263" y="4730750"/>
          <p14:tracePt t="40758" x="3871913" y="4724400"/>
          <p14:tracePt t="40763" x="3871913" y="4718050"/>
          <p14:tracePt t="40772" x="3865563" y="4705350"/>
          <p14:tracePt t="40778" x="3865563" y="4699000"/>
          <p14:tracePt t="40786" x="3865563" y="4687888"/>
          <p14:tracePt t="40793" x="3859213" y="4675188"/>
          <p14:tracePt t="40801" x="3854450" y="4668838"/>
          <p14:tracePt t="40808" x="3848100" y="4662488"/>
          <p14:tracePt t="40816" x="3848100" y="4649788"/>
          <p14:tracePt t="40824" x="3841750" y="4643438"/>
          <p14:tracePt t="40831" x="3841750" y="4632325"/>
          <p14:tracePt t="40839" x="3835400" y="4613275"/>
          <p14:tracePt t="40846" x="3829050" y="4606925"/>
          <p14:tracePt t="40853" x="3822700" y="4581525"/>
          <p14:tracePt t="40861" x="3816350" y="4557713"/>
          <p14:tracePt t="40869" x="3810000" y="4545013"/>
          <p14:tracePt t="40876" x="3810000" y="4538663"/>
          <p14:tracePt t="40892" x="3798888" y="4508500"/>
          <p14:tracePt t="40898" x="3798888" y="4502150"/>
          <p14:tracePt t="40907" x="3792538" y="4483100"/>
          <p14:tracePt t="40913" x="3786188" y="4471988"/>
          <p14:tracePt t="40921" x="3779838" y="4471988"/>
          <p14:tracePt t="40928" x="3773488" y="4459288"/>
          <p14:tracePt t="40936" x="3767138" y="4433888"/>
          <p14:tracePt t="40945" x="3760788" y="4433888"/>
          <p14:tracePt t="40951" x="3754438" y="4421188"/>
          <p14:tracePt t="40958" x="3748088" y="4410075"/>
          <p14:tracePt t="40966" x="3743325" y="4410075"/>
          <p14:tracePt t="40974" x="3736975" y="4403725"/>
          <p14:tracePt t="40981" x="3730625" y="4391025"/>
          <p14:tracePt t="40989" x="3730625" y="4384675"/>
          <p14:tracePt t="41026" x="3730625" y="4378325"/>
          <p14:tracePt t="41048" x="3717925" y="4371975"/>
          <p14:tracePt t="41057" x="3711575" y="4371975"/>
          <p14:tracePt t="41071" x="3705225" y="4367213"/>
          <p14:tracePt t="41078" x="3694113" y="4367213"/>
          <p14:tracePt t="41093" x="3687763" y="4360863"/>
          <p14:tracePt t="41101" x="3681413" y="4360863"/>
          <p14:tracePt t="41109" x="3681413" y="4354513"/>
          <p14:tracePt t="41116" x="3681413" y="4348163"/>
          <p14:tracePt t="41124" x="3675063" y="4341813"/>
          <p14:tracePt t="41138" x="3668713" y="4335463"/>
          <p14:tracePt t="41146" x="3668713" y="4329113"/>
          <p14:tracePt t="41154" x="3662363" y="4329113"/>
          <p14:tracePt t="41169" x="3656013" y="4316413"/>
          <p14:tracePt t="41177" x="3649663" y="4311650"/>
          <p14:tracePt t="41183" x="3638550" y="4305300"/>
          <p14:tracePt t="41191" x="3638550" y="4298950"/>
          <p14:tracePt t="41198" x="3638550" y="4292600"/>
          <p14:tracePt t="41207" x="3632200" y="4279900"/>
          <p14:tracePt t="41213" x="3632200" y="4273550"/>
          <p14:tracePt t="41222" x="3625850" y="4273550"/>
          <p14:tracePt t="41228" x="3619500" y="4267200"/>
          <p14:tracePt t="41258" x="3613150" y="4267200"/>
          <p14:tracePt t="41484" x="3613150" y="4273550"/>
          <p14:tracePt t="41492" x="3613150" y="4286250"/>
          <p14:tracePt t="41498" x="3613150" y="4292600"/>
          <p14:tracePt t="41506" x="3613150" y="4305300"/>
          <p14:tracePt t="41513" x="3613150" y="4316413"/>
          <p14:tracePt t="41521" x="3613150" y="4322763"/>
          <p14:tracePt t="41529" x="3613150" y="4329113"/>
          <p14:tracePt t="41536" x="3613150" y="4341813"/>
          <p14:tracePt t="41544" x="3613150" y="4348163"/>
          <p14:tracePt t="41551" x="3613150" y="4367213"/>
          <p14:tracePt t="41559" x="3613150" y="4378325"/>
          <p14:tracePt t="41566" x="3613150" y="4397375"/>
          <p14:tracePt t="41575" x="3613150" y="4403725"/>
          <p14:tracePt t="41581" x="3613150" y="4416425"/>
          <p14:tracePt t="41589" x="3613150" y="4427538"/>
          <p14:tracePt t="41596" x="3613150" y="4433888"/>
          <p14:tracePt t="41604" x="3613150" y="4452938"/>
          <p14:tracePt t="41612" x="3613150" y="4465638"/>
          <p14:tracePt t="41626" x="3613150" y="4476750"/>
          <p14:tracePt t="41633" x="3613150" y="4489450"/>
          <p14:tracePt t="41642" x="3619500" y="4502150"/>
          <p14:tracePt t="41648" x="3619500" y="4514850"/>
          <p14:tracePt t="41656" x="3619500" y="4527550"/>
          <p14:tracePt t="41663" x="3619500" y="4545013"/>
          <p14:tracePt t="41671" x="3625850" y="4551363"/>
          <p14:tracePt t="41679" x="3625850" y="4557713"/>
          <p14:tracePt t="41686" x="3625850" y="4576763"/>
          <p14:tracePt t="41694" x="3632200" y="4581525"/>
          <p14:tracePt t="41701" x="3632200" y="4587875"/>
          <p14:tracePt t="41709" x="3638550" y="4594225"/>
          <p14:tracePt t="41716" x="3638550" y="4600575"/>
          <p14:tracePt t="41725" x="3638550" y="4613275"/>
          <p14:tracePt t="41731" x="3638550" y="4625975"/>
          <p14:tracePt t="41739" x="3638550" y="4637088"/>
          <p14:tracePt t="41746" x="3638550" y="4643438"/>
          <p14:tracePt t="41754" x="3638550" y="4649788"/>
          <p14:tracePt t="41762" x="3638550" y="4656138"/>
          <p14:tracePt t="41769" x="3638550" y="4662488"/>
          <p14:tracePt t="41776" x="3638550" y="4675188"/>
          <p14:tracePt t="41783" x="3638550" y="4681538"/>
          <p14:tracePt t="41792" x="3638550" y="4692650"/>
          <p14:tracePt t="41798" x="3638550" y="4705350"/>
          <p14:tracePt t="41806" x="3638550" y="4718050"/>
          <p14:tracePt t="41821" x="3638550" y="4730750"/>
          <p14:tracePt t="41829" x="3638550" y="4741863"/>
          <p14:tracePt t="41836" x="3638550" y="4748213"/>
          <p14:tracePt t="41844" x="3638550" y="4760913"/>
          <p14:tracePt t="41851" x="3638550" y="4767263"/>
          <p14:tracePt t="41866" x="3638550" y="4779963"/>
          <p14:tracePt t="41883" x="3638550" y="4797425"/>
          <p14:tracePt t="41889" x="3638550" y="4803775"/>
          <p14:tracePt t="41896" x="3638550" y="4810125"/>
          <p14:tracePt t="41904" x="3638550" y="4816475"/>
          <p14:tracePt t="41919" x="3638550" y="4822825"/>
          <p14:tracePt t="41926" x="3638550" y="4829175"/>
          <p14:tracePt t="41933" x="3638550" y="4835525"/>
          <p14:tracePt t="41942" x="3638550" y="4841875"/>
          <p14:tracePt t="41948" x="3638550" y="4848225"/>
          <p14:tracePt t="41956" x="3638550" y="4852988"/>
          <p14:tracePt t="41971" x="3638550" y="4865688"/>
          <p14:tracePt t="41978" x="3638550" y="4878388"/>
          <p14:tracePt t="41986" x="3638550" y="4884738"/>
          <p14:tracePt t="41993" x="3638550" y="4897438"/>
          <p14:tracePt t="42001" x="3638550" y="4908550"/>
          <p14:tracePt t="42007" x="3638550" y="4921250"/>
          <p14:tracePt t="42015" x="3638550" y="4933950"/>
          <p14:tracePt t="42022" x="3638550" y="4946650"/>
          <p14:tracePt t="42037" x="3638550" y="4957763"/>
          <p14:tracePt t="42044" x="3638550" y="4964113"/>
          <p14:tracePt t="42052" x="3638550" y="4970463"/>
          <p14:tracePt t="42059" x="3638550" y="4983163"/>
          <p14:tracePt t="42067" x="3638550" y="4995863"/>
          <p14:tracePt t="42083" x="3638550" y="5002213"/>
          <p14:tracePt t="42091" x="3638550" y="5008563"/>
          <p14:tracePt t="42098" x="3638550" y="5019675"/>
          <p14:tracePt t="42106" x="3638550" y="5026025"/>
          <p14:tracePt t="42113" x="3638550" y="5038725"/>
          <p14:tracePt t="42120" x="3638550" y="5045075"/>
          <p14:tracePt t="42135" x="3638550" y="5051425"/>
          <p14:tracePt t="42143" x="3638550" y="5057775"/>
          <p14:tracePt t="42150" x="3638550" y="5068888"/>
          <p14:tracePt t="42158" x="3638550" y="5075238"/>
          <p14:tracePt t="42165" x="3638550" y="5081588"/>
          <p14:tracePt t="42180" x="3638550" y="5087938"/>
          <p14:tracePt t="42188" x="3638550" y="5094288"/>
          <p14:tracePt t="42195" x="3638550" y="5106988"/>
          <p14:tracePt t="42203" x="3638550" y="5113338"/>
          <p14:tracePt t="42210" x="3638550" y="5118100"/>
          <p14:tracePt t="42218" x="3638550" y="5130800"/>
          <p14:tracePt t="42233" x="3638550" y="5137150"/>
          <p14:tracePt t="42241" x="3638550" y="5143500"/>
          <p14:tracePt t="42248" x="3638550" y="5149850"/>
          <p14:tracePt t="42256" x="3638550" y="5156200"/>
          <p14:tracePt t="42263" x="3638550" y="5162550"/>
          <p14:tracePt t="42278" x="3638550" y="5168900"/>
          <p14:tracePt t="42286" x="3638550" y="5186363"/>
          <p14:tracePt t="42293" x="3638550" y="5199063"/>
          <p14:tracePt t="42300" x="3638550" y="5205413"/>
          <p14:tracePt t="42308" x="3638550" y="5218113"/>
          <p14:tracePt t="42315" x="3638550" y="5235575"/>
          <p14:tracePt t="42324" x="3632200" y="5235575"/>
          <p14:tracePt t="42330" x="3632200" y="5248275"/>
          <p14:tracePt t="42338" x="3632200" y="5260975"/>
          <p14:tracePt t="42345" x="3632200" y="5267325"/>
          <p14:tracePt t="42353" x="3632200" y="5273675"/>
          <p14:tracePt t="42360" x="3632200" y="5278438"/>
          <p14:tracePt t="42368" x="3632200" y="5284788"/>
          <p14:tracePt t="42375" x="3632200" y="5291138"/>
          <p14:tracePt t="42383" x="3632200" y="5297488"/>
          <p14:tracePt t="42391" x="3632200" y="5303838"/>
          <p14:tracePt t="42398" x="3632200" y="5310188"/>
          <p14:tracePt t="42413" x="3632200" y="5322888"/>
          <p14:tracePt t="42420" x="3625850" y="5329238"/>
          <p14:tracePt t="42428" x="3625850" y="5334000"/>
          <p14:tracePt t="42435" x="3619500" y="5353050"/>
          <p14:tracePt t="42443" x="3619500" y="5359400"/>
          <p14:tracePt t="42450" x="3619500" y="5365750"/>
          <p14:tracePt t="42459" x="3613150" y="5372100"/>
          <p14:tracePt t="42465" x="3613150" y="5378450"/>
          <p14:tracePt t="42474" x="3606800" y="5384800"/>
          <p14:tracePt t="42480" x="3606800" y="5395913"/>
          <p14:tracePt t="42489" x="3606800" y="5402263"/>
          <p14:tracePt t="42495" x="3606800" y="5408613"/>
          <p14:tracePt t="42503" x="3600450" y="5408613"/>
          <p14:tracePt t="42526" x="3594100" y="5414963"/>
          <p14:tracePt t="42533" x="3594100" y="5421313"/>
          <p14:tracePt t="42541" x="3594100" y="5427663"/>
          <p14:tracePt t="42548" x="3587750" y="5434013"/>
          <p14:tracePt t="42555" x="3582988" y="5438775"/>
          <p14:tracePt t="42563" x="3576638" y="5438775"/>
          <p14:tracePt t="42571" x="3576638" y="5445125"/>
          <p14:tracePt t="42578" x="3570288" y="5445125"/>
          <p14:tracePt t="42593" x="3570288" y="5451475"/>
          <p14:tracePt t="42600" x="3563938" y="5451475"/>
          <p14:tracePt t="42608" x="3563938" y="5457825"/>
          <p14:tracePt t="42615" x="3557588" y="5457825"/>
          <p14:tracePt t="42624" x="3551238" y="5457825"/>
          <p14:tracePt t="42630" x="3544888" y="5464175"/>
          <p14:tracePt t="42638" x="3533775" y="5464175"/>
          <p14:tracePt t="42645" x="3521075" y="5470525"/>
          <p14:tracePt t="42653" x="3508375" y="5470525"/>
          <p14:tracePt t="42660" x="3502025" y="5470525"/>
          <p14:tracePt t="42668" x="3482975" y="5470525"/>
          <p14:tracePt t="42675" x="3478213" y="5470525"/>
          <p14:tracePt t="42691" x="3465513" y="5470525"/>
          <p14:tracePt t="42698" x="3452813" y="5470525"/>
          <p14:tracePt t="42705" x="3429000" y="5470525"/>
          <p14:tracePt t="42721" x="3416300" y="5470525"/>
          <p14:tracePt t="42728" x="3403600" y="5464175"/>
          <p14:tracePt t="42735" x="3390900" y="5464175"/>
          <p14:tracePt t="42743" x="3378200" y="5457825"/>
          <p14:tracePt t="42750" x="3367088" y="5457825"/>
          <p14:tracePt t="42758" x="3354388" y="5451475"/>
          <p14:tracePt t="42765" x="3348038" y="5445125"/>
          <p14:tracePt t="42774" x="3335338" y="5445125"/>
          <p14:tracePt t="42780" x="3335338" y="5438775"/>
          <p14:tracePt t="42788" x="3335338" y="5434013"/>
          <p14:tracePt t="42795" x="3328988" y="5434013"/>
          <p14:tracePt t="42803" x="3322638" y="5421313"/>
          <p14:tracePt t="42818" x="3317875" y="5421313"/>
          <p14:tracePt t="42826" x="3317875" y="5414963"/>
          <p14:tracePt t="42833" x="3311525" y="5408613"/>
          <p14:tracePt t="42841" x="3305175" y="5402263"/>
          <p14:tracePt t="42848" x="3298825" y="5389563"/>
          <p14:tracePt t="42855" x="3292475" y="5384800"/>
          <p14:tracePt t="42863" x="3279775" y="5372100"/>
          <p14:tracePt t="42876" x="3273425" y="5359400"/>
          <p14:tracePt t="42880" x="3268663" y="5353050"/>
          <p14:tracePt t="42885" x="3262313" y="5340350"/>
          <p14:tracePt t="42894" x="3262313" y="5334000"/>
          <p14:tracePt t="42900" x="3255963" y="5322888"/>
          <p14:tracePt t="42908" x="3249613" y="5310188"/>
          <p14:tracePt t="42915" x="3249613" y="5297488"/>
          <p14:tracePt t="42924" x="3249613" y="5284788"/>
          <p14:tracePt t="42930" x="3249613" y="5273675"/>
          <p14:tracePt t="42938" x="3243263" y="5260975"/>
          <p14:tracePt t="42945" x="3243263" y="5248275"/>
          <p14:tracePt t="42953" x="3243263" y="5241925"/>
          <p14:tracePt t="42960" x="3243263" y="5235575"/>
          <p14:tracePt t="42968" x="3243263" y="5229225"/>
          <p14:tracePt t="42976" x="3243263" y="5224463"/>
          <p14:tracePt t="42983" x="3236913" y="5211763"/>
          <p14:tracePt t="42991" x="3236913" y="5205413"/>
          <p14:tracePt t="42998" x="3236913" y="5192713"/>
          <p14:tracePt t="43006" x="3236913" y="5180013"/>
          <p14:tracePt t="43013" x="3236913" y="5168900"/>
          <p14:tracePt t="43020" x="3236913" y="5143500"/>
          <p14:tracePt t="43028" x="3236913" y="5137150"/>
          <p14:tracePt t="43035" x="3236913" y="5118100"/>
          <p14:tracePt t="43043" x="3236913" y="5100638"/>
          <p14:tracePt t="43050" x="3236913" y="5087938"/>
          <p14:tracePt t="43058" x="3236913" y="5075238"/>
          <p14:tracePt t="43065" x="3236913" y="5057775"/>
          <p14:tracePt t="43074" x="3236913" y="5051425"/>
          <p14:tracePt t="43080" x="3236913" y="5032375"/>
          <p14:tracePt t="43088" x="3236913" y="5019675"/>
          <p14:tracePt t="43095" x="3236913" y="5008563"/>
          <p14:tracePt t="43103" x="3236913" y="4989513"/>
          <p14:tracePt t="43110" x="3236913" y="4983163"/>
          <p14:tracePt t="43118" x="3236913" y="4970463"/>
          <p14:tracePt t="43125" x="3236913" y="4957763"/>
          <p14:tracePt t="43133" x="3236913" y="4953000"/>
          <p14:tracePt t="43141" x="3236913" y="4940300"/>
          <p14:tracePt t="43148" x="3236913" y="4933950"/>
          <p14:tracePt t="43155" x="3236913" y="4921250"/>
          <p14:tracePt t="43163" x="3236913" y="4908550"/>
          <p14:tracePt t="43170" x="3236913" y="4902200"/>
          <p14:tracePt t="43178" x="3236913" y="4884738"/>
          <p14:tracePt t="43185" x="3236913" y="4872038"/>
          <p14:tracePt t="43193" x="3236913" y="4859338"/>
          <p14:tracePt t="43200" x="3236913" y="4841875"/>
          <p14:tracePt t="43208" x="3236913" y="4835525"/>
          <p14:tracePt t="43224" x="3236913" y="4822825"/>
          <p14:tracePt t="43230" x="3236913" y="4810125"/>
          <p14:tracePt t="43238" x="3236913" y="4803775"/>
          <p14:tracePt t="43245" x="3236913" y="4797425"/>
          <p14:tracePt t="43253" x="3236913" y="4792663"/>
          <p14:tracePt t="43268" x="3236913" y="4779963"/>
          <p14:tracePt t="43275" x="3236913" y="4767263"/>
          <p14:tracePt t="43283" x="3236913" y="4760913"/>
          <p14:tracePt t="43291" x="3236913" y="4754563"/>
          <p14:tracePt t="43298" x="3236913" y="4741863"/>
          <p14:tracePt t="43306" x="3236913" y="4730750"/>
          <p14:tracePt t="43313" x="3236913" y="4724400"/>
          <p14:tracePt t="43320" x="3236913" y="4718050"/>
          <p14:tracePt t="43328" x="3236913" y="4705350"/>
          <p14:tracePt t="43335" x="3236913" y="4687888"/>
          <p14:tracePt t="43343" x="3236913" y="4681538"/>
          <p14:tracePt t="43350" x="3236913" y="4662488"/>
          <p14:tracePt t="43358" x="3236913" y="4643438"/>
          <p14:tracePt t="43365" x="3236913" y="4637088"/>
          <p14:tracePt t="43374" x="3236913" y="4619625"/>
          <p14:tracePt t="43380" x="3236913" y="4606925"/>
          <p14:tracePt t="43388" x="3236913" y="4594225"/>
          <p14:tracePt t="43395" x="3236913" y="4576763"/>
          <p14:tracePt t="43403" x="3236913" y="4564063"/>
          <p14:tracePt t="43411" x="3236913" y="4557713"/>
          <p14:tracePt t="43418" x="3236913" y="4545013"/>
          <p14:tracePt t="43426" x="3236913" y="4527550"/>
          <p14:tracePt t="43433" x="3236913" y="4508500"/>
          <p14:tracePt t="43441" x="3236913" y="4502150"/>
          <p14:tracePt t="43448" x="3236913" y="4483100"/>
          <p14:tracePt t="43455" x="3236913" y="4465638"/>
          <p14:tracePt t="43463" x="3236913" y="4459288"/>
          <p14:tracePt t="43470" x="3236913" y="4446588"/>
          <p14:tracePt t="43478" x="3236913" y="4433888"/>
          <p14:tracePt t="43485" x="3236913" y="4421188"/>
          <p14:tracePt t="43493" x="3236913" y="4410075"/>
          <p14:tracePt t="43500" x="3236913" y="4403725"/>
          <p14:tracePt t="43508" x="3236913" y="4397375"/>
          <p14:tracePt t="43515" x="3236913" y="4384675"/>
          <p14:tracePt t="43524" x="3236913" y="4371975"/>
          <p14:tracePt t="43530" x="3236913" y="4360863"/>
          <p14:tracePt t="43538" x="3236913" y="4354513"/>
          <p14:tracePt t="43545" x="3236913" y="4348163"/>
          <p14:tracePt t="43553" x="3236913" y="4335463"/>
          <p14:tracePt t="43568" x="3236913" y="4329113"/>
          <p14:tracePt t="43575" x="3236913" y="4322763"/>
          <p14:tracePt t="43583" x="3243263" y="4316413"/>
          <p14:tracePt t="43591" x="3249613" y="4305300"/>
          <p14:tracePt t="43598" x="3249613" y="4292600"/>
          <p14:tracePt t="43607" x="3249613" y="4286250"/>
          <p14:tracePt t="43613" x="3249613" y="4279900"/>
          <p14:tracePt t="43620" x="3255963" y="4273550"/>
          <p14:tracePt t="43628" x="3262313" y="4260850"/>
          <p14:tracePt t="43635" x="3262313" y="4256088"/>
          <p14:tracePt t="43643" x="3262313" y="4243388"/>
          <p14:tracePt t="43650" x="3262313" y="4237038"/>
          <p14:tracePt t="43659" x="3268663" y="4230688"/>
          <p14:tracePt t="43665" x="3268663" y="4224338"/>
          <p14:tracePt t="43680" x="3268663" y="4217988"/>
          <p14:tracePt t="43695" x="3268663" y="4211638"/>
          <p14:tracePt t="43703" x="3273425" y="4205288"/>
          <p14:tracePt t="43710" x="3279775" y="4187825"/>
          <p14:tracePt t="43718" x="3286125" y="4187825"/>
          <p14:tracePt t="43726" x="3286125" y="4181475"/>
          <p14:tracePt t="43733" x="3286125" y="4175125"/>
          <p14:tracePt t="43741" x="3298825" y="4168775"/>
          <p14:tracePt t="43748" x="3298825" y="4162425"/>
          <p14:tracePt t="43763" x="3305175" y="4162425"/>
          <p14:tracePt t="43778" x="3311525" y="4162425"/>
          <p14:tracePt t="43785" x="3311525" y="4156075"/>
          <p14:tracePt t="43793" x="3322638" y="4156075"/>
          <p14:tracePt t="43800" x="3328988" y="4151313"/>
          <p14:tracePt t="43809" x="3335338" y="4151313"/>
          <p14:tracePt t="43815" x="3335338" y="4144963"/>
          <p14:tracePt t="43824" x="3341688" y="4144963"/>
          <p14:tracePt t="43845" x="3341688" y="4138613"/>
          <p14:tracePt t="43883" x="3348038" y="4138613"/>
          <p14:tracePt t="43891" x="3354388" y="4132263"/>
          <p14:tracePt t="43898" x="3360738" y="4132263"/>
          <p14:tracePt t="43907" x="3367088" y="4132263"/>
          <p14:tracePt t="43913" x="3373438" y="4132263"/>
          <p14:tracePt t="43943" x="3378200" y="4132263"/>
          <p14:tracePt t="43958" x="3384550" y="4132263"/>
          <p14:tracePt t="55260" x="3403600" y="4125913"/>
          <p14:tracePt t="55262" x="3409950" y="4125913"/>
          <p14:tracePt t="55697" x="3416300" y="4125913"/>
          <p14:tracePt t="55705" x="3440113" y="4119563"/>
          <p14:tracePt t="55712" x="3452813" y="4113213"/>
          <p14:tracePt t="55720" x="3459163" y="4113213"/>
          <p14:tracePt t="55727" x="3465513" y="4113213"/>
          <p14:tracePt t="55735" x="3495675" y="4100513"/>
          <p14:tracePt t="55742" x="3508375" y="4100513"/>
          <p14:tracePt t="55750" x="3533775" y="4100513"/>
          <p14:tracePt t="55757" x="3570288" y="4100513"/>
          <p14:tracePt t="55765" x="3582988" y="4095750"/>
          <p14:tracePt t="55772" x="3632200" y="4095750"/>
          <p14:tracePt t="55779" x="3668713" y="4095750"/>
          <p14:tracePt t="55788" x="3687763" y="4095750"/>
          <p14:tracePt t="55795" x="3724275" y="4095750"/>
          <p14:tracePt t="55802" x="3767138" y="4095750"/>
          <p14:tracePt t="55809" x="3779838" y="4095750"/>
          <p14:tracePt t="55817" x="3798888" y="4095750"/>
          <p14:tracePt t="55825" x="3822700" y="4106863"/>
          <p14:tracePt t="55832" x="3835400" y="4113213"/>
          <p14:tracePt t="55841" x="3841750" y="4113213"/>
          <p14:tracePt t="55847" x="3871913" y="4125913"/>
          <p14:tracePt t="55855" x="3884613" y="4132263"/>
          <p14:tracePt t="55862" x="3897313" y="4138613"/>
          <p14:tracePt t="55870" x="3908425" y="4138613"/>
          <p14:tracePt t="55877" x="3933825" y="4151313"/>
          <p14:tracePt t="55891" x="3940175" y="4151313"/>
          <p14:tracePt t="55893" x="3959225" y="4156075"/>
          <p14:tracePt t="55900" x="3976688" y="4162425"/>
          <p14:tracePt t="55909" x="4002088" y="4175125"/>
          <p14:tracePt t="55915" x="4013200" y="4181475"/>
          <p14:tracePt t="55922" x="4025900" y="4194175"/>
          <p14:tracePt t="55938" x="4032250" y="4194175"/>
          <p14:tracePt t="55944" x="4044950" y="4200525"/>
          <p14:tracePt t="55952" x="4051300" y="4211638"/>
          <p14:tracePt t="55959" x="4051300" y="4217988"/>
          <p14:tracePt t="55967" x="4051300" y="4224338"/>
          <p14:tracePt t="55975" x="4064000" y="4237038"/>
          <p14:tracePt t="55982" x="4064000" y="4249738"/>
          <p14:tracePt t="55991" x="4068763" y="4256088"/>
          <p14:tracePt t="55997" x="4081463" y="4273550"/>
          <p14:tracePt t="56006" x="4087813" y="4279900"/>
          <p14:tracePt t="56012" x="4094163" y="4298950"/>
          <p14:tracePt t="56020" x="4106863" y="4311650"/>
          <p14:tracePt t="56027" x="4106863" y="4322763"/>
          <p14:tracePt t="56035" x="4124325" y="4348163"/>
          <p14:tracePt t="56042" x="4137025" y="4371975"/>
          <p14:tracePt t="56050" x="4143375" y="4391025"/>
          <p14:tracePt t="56058" x="4162425" y="4410075"/>
          <p14:tracePt t="56065" x="4192588" y="4452938"/>
          <p14:tracePt t="56072" x="4205288" y="4495800"/>
          <p14:tracePt t="56079" x="4211638" y="4521200"/>
          <p14:tracePt t="56088" x="4235450" y="4557713"/>
          <p14:tracePt t="56095" x="4260850" y="4600575"/>
          <p14:tracePt t="56102" x="4279900" y="4619625"/>
          <p14:tracePt t="56110" x="4303713" y="4668838"/>
          <p14:tracePt t="56117" x="4322763" y="4724400"/>
          <p14:tracePt t="56126" x="4322763" y="4741863"/>
          <p14:tracePt t="56132" x="4329113" y="4779963"/>
          <p14:tracePt t="56140" x="4333875" y="4822825"/>
          <p14:tracePt t="56147" x="4333875" y="4848225"/>
          <p14:tracePt t="56155" x="4340225" y="4878388"/>
          <p14:tracePt t="56162" x="4340225" y="4927600"/>
          <p14:tracePt t="56170" x="4340225" y="4946650"/>
          <p14:tracePt t="56177" x="4340225" y="4995863"/>
          <p14:tracePt t="56185" x="4340225" y="5045075"/>
          <p14:tracePt t="56192" x="4340225" y="5094288"/>
          <p14:tracePt t="56200" x="4340225" y="5124450"/>
          <p14:tracePt t="56207" x="4340225" y="5168900"/>
          <p14:tracePt t="56215" x="4340225" y="5218113"/>
          <p14:tracePt t="56222" x="4340225" y="5229225"/>
          <p14:tracePt t="56229" x="4340225" y="5267325"/>
          <p14:tracePt t="56238" x="4340225" y="5353050"/>
          <p14:tracePt t="56244" x="4340225" y="5378450"/>
          <p14:tracePt t="56252" x="4329113" y="5427663"/>
          <p14:tracePt t="56259" x="4303713" y="5457825"/>
          <p14:tracePt t="56267" x="4284663" y="5489575"/>
          <p14:tracePt t="56275" x="4260850" y="5519738"/>
          <p14:tracePt t="56282" x="4235450" y="5562600"/>
          <p14:tracePt t="56290" x="4224338" y="5581650"/>
          <p14:tracePt t="56297" x="4192588" y="5624513"/>
          <p14:tracePt t="56305" x="4143375" y="5667375"/>
          <p14:tracePt t="56312" x="4106863" y="5710238"/>
          <p14:tracePt t="56319" x="4094163" y="5716588"/>
          <p14:tracePt t="56327" x="4057650" y="5759450"/>
          <p14:tracePt t="56335" x="3995738" y="5810250"/>
          <p14:tracePt t="56342" x="3976688" y="5821363"/>
          <p14:tracePt t="56350" x="3940175" y="5846763"/>
          <p14:tracePt t="56358" x="3884613" y="5870575"/>
          <p14:tracePt t="56365" x="3865563" y="5876925"/>
          <p14:tracePt t="56372" x="3841750" y="5889625"/>
          <p14:tracePt t="56379" x="3786188" y="5902325"/>
          <p14:tracePt t="56388" x="3773488" y="5902325"/>
          <p14:tracePt t="56395" x="3711575" y="5919788"/>
          <p14:tracePt t="56402" x="3675063" y="5919788"/>
          <p14:tracePt t="56409" x="3656013" y="5919788"/>
          <p14:tracePt t="56417" x="3619500" y="5919788"/>
          <p14:tracePt t="56425" x="3570288" y="5919788"/>
          <p14:tracePt t="56432" x="3521075" y="5919788"/>
          <p14:tracePt t="56440" x="3489325" y="5919788"/>
          <p14:tracePt t="56447" x="3433763" y="5919788"/>
          <p14:tracePt t="56455" x="3360738" y="5919788"/>
          <p14:tracePt t="56462" x="3322638" y="5919788"/>
          <p14:tracePt t="56477" x="3194050" y="5915025"/>
          <p14:tracePt t="56485" x="3119438" y="5908675"/>
          <p14:tracePt t="56492" x="3101975" y="5908675"/>
          <p14:tracePt t="56499" x="3052763" y="5908675"/>
          <p14:tracePt t="56506" x="3014663" y="5902325"/>
          <p14:tracePt t="56513" x="2984500" y="5902325"/>
          <p14:tracePt t="56521" x="2941638" y="5902325"/>
          <p14:tracePt t="56529" x="2892425" y="5902325"/>
          <p14:tracePt t="56535" x="2879725" y="5895975"/>
          <p14:tracePt t="56544" x="2830513" y="5895975"/>
          <p14:tracePt t="56550" x="2781300" y="5895975"/>
          <p14:tracePt t="56559" x="2768600" y="5895975"/>
          <p14:tracePt t="56566" x="2732088" y="5895975"/>
          <p14:tracePt t="56574" x="2682875" y="5895975"/>
          <p14:tracePt t="56580" x="2663825" y="5895975"/>
          <p14:tracePt t="56588" x="2627313" y="5895975"/>
          <p14:tracePt t="56595" x="2571750" y="5895975"/>
          <p14:tracePt t="56603" x="2552700" y="5895975"/>
          <p14:tracePt t="56611" x="2516188" y="5895975"/>
          <p14:tracePt t="56618" x="2478088" y="5895975"/>
          <p14:tracePt t="56626" x="2460625" y="5895975"/>
          <p14:tracePt t="56633" x="2454275" y="5895975"/>
          <p14:tracePt t="56641" x="2435225" y="5895975"/>
          <p14:tracePt t="56648" x="2422525" y="5889625"/>
          <p14:tracePt t="56657" x="2417763" y="5889625"/>
          <p14:tracePt t="56663" x="2398713" y="5883275"/>
          <p14:tracePt t="56672" x="2379663" y="5870575"/>
          <p14:tracePt t="56678" x="2366963" y="5865813"/>
          <p14:tracePt t="56686" x="2355850" y="5865813"/>
          <p14:tracePt t="56693" x="2324100" y="5859463"/>
          <p14:tracePt t="56708" x="2300288" y="5853113"/>
          <p14:tracePt t="56716" x="2274888" y="5853113"/>
          <p14:tracePt t="56731" x="2262188" y="5846763"/>
          <p14:tracePt t="56739" x="2238375" y="5846763"/>
          <p14:tracePt t="56746" x="2225675" y="5840413"/>
          <p14:tracePt t="56761" x="2212975" y="5840413"/>
          <p14:tracePt t="56769" x="2201863" y="5840413"/>
          <p14:tracePt t="56777" x="2195513" y="5840413"/>
          <p14:tracePt t="56785" x="2176463" y="5834063"/>
          <p14:tracePt t="56792" x="2163763" y="5834063"/>
          <p14:tracePt t="56800" x="2157413" y="5834063"/>
          <p14:tracePt t="56807" x="2139950" y="5834063"/>
          <p14:tracePt t="56815" x="2120900" y="5834063"/>
          <p14:tracePt t="56823" x="2108200" y="5834063"/>
          <p14:tracePt t="56830" x="2101850" y="5834063"/>
          <p14:tracePt t="56838" x="2090738" y="5834063"/>
          <p14:tracePt t="56845" x="2078038" y="5834063"/>
          <p14:tracePt t="56852" x="2065338" y="5834063"/>
          <p14:tracePt t="56859" x="2052638" y="5834063"/>
          <p14:tracePt t="56879" x="2022475" y="5834063"/>
          <p14:tracePt t="56882" x="1997075" y="5834063"/>
          <p14:tracePt t="56890" x="1979613" y="5827713"/>
          <p14:tracePt t="56897" x="1966913" y="5827713"/>
          <p14:tracePt t="56905" x="1947863" y="5827713"/>
          <p14:tracePt t="56912" x="1930400" y="5827713"/>
          <p14:tracePt t="56922" x="1924050" y="5821363"/>
          <p14:tracePt t="56927" x="1911350" y="5821363"/>
          <p14:tracePt t="56935" x="1898650" y="5815013"/>
          <p14:tracePt t="56942" x="1887538" y="5815013"/>
          <p14:tracePt t="56950" x="1874838" y="5815013"/>
          <p14:tracePt t="56957" x="1862138" y="5815013"/>
          <p14:tracePt t="56965" x="1843088" y="5815013"/>
          <p14:tracePt t="56972" x="1836738" y="5815013"/>
          <p14:tracePt t="56980" x="1819275" y="5815013"/>
          <p14:tracePt t="56988" x="1806575" y="5815013"/>
          <p14:tracePt t="56995" x="1800225" y="5815013"/>
          <p14:tracePt t="57003" x="1776413" y="5815013"/>
          <p14:tracePt t="57009" x="1757363" y="5815013"/>
          <p14:tracePt t="57017" x="1751013" y="5815013"/>
          <p14:tracePt t="57025" x="1738313" y="5815013"/>
          <p14:tracePt t="57032" x="1720850" y="5815013"/>
          <p14:tracePt t="57040" x="1708150" y="5815013"/>
          <p14:tracePt t="57047" x="1689100" y="5815013"/>
          <p14:tracePt t="57055" x="1676400" y="5815013"/>
          <p14:tracePt t="57062" x="1665288" y="5815013"/>
          <p14:tracePt t="57070" x="1658938" y="5815013"/>
          <p14:tracePt t="57077" x="1652588" y="5815013"/>
          <p14:tracePt t="57085" x="1646238" y="5815013"/>
          <p14:tracePt t="57092" x="1639888" y="5815013"/>
          <p14:tracePt t="57122" x="1627188" y="5815013"/>
          <p14:tracePt t="57137" x="1616075" y="5810250"/>
          <p14:tracePt t="57144" x="1603375" y="5803900"/>
          <p14:tracePt t="57152" x="1597025" y="5803900"/>
          <p14:tracePt t="57159" x="1584325" y="5803900"/>
          <p14:tracePt t="57167" x="1571625" y="5803900"/>
          <p14:tracePt t="57175" x="1560513" y="5797550"/>
          <p14:tracePt t="57182" x="1547813" y="5797550"/>
          <p14:tracePt t="57190" x="1541463" y="5797550"/>
          <p14:tracePt t="57227" x="1535113" y="5797550"/>
          <p14:tracePt t="57250" x="1528763" y="5797550"/>
          <p14:tracePt t="57272" x="1522413" y="5797550"/>
          <p14:tracePt t="57302" x="1516063" y="5797550"/>
          <p14:tracePt t="58907" x="1522413" y="5797550"/>
          <p14:tracePt t="58915" x="1528763" y="5797550"/>
          <p14:tracePt t="58922" x="1535113" y="5797550"/>
          <p14:tracePt t="58945" x="1541463" y="5797550"/>
          <p14:tracePt t="58952" x="1547813" y="5797550"/>
          <p14:tracePt t="58960" x="1554163" y="5797550"/>
          <p14:tracePt t="58967" x="1560513" y="5797550"/>
          <p14:tracePt t="58975" x="1566863" y="5797550"/>
          <p14:tracePt t="58990" x="1566863" y="5791200"/>
          <p14:tracePt t="58998" x="1571625" y="5791200"/>
          <p14:tracePt t="59014" x="1577975" y="5791200"/>
          <p14:tracePt t="59020" x="1584325" y="5791200"/>
          <p14:tracePt t="59035" x="1590675" y="5791200"/>
          <p14:tracePt t="59042" x="1603375" y="5791200"/>
          <p14:tracePt t="59050" x="1616075" y="5791200"/>
          <p14:tracePt t="59057" x="1627188" y="5791200"/>
          <p14:tracePt t="59065" x="1633538" y="5791200"/>
          <p14:tracePt t="59072" x="1639888" y="5791200"/>
          <p14:tracePt t="59081" x="1646238" y="5791200"/>
          <p14:tracePt t="59087" x="1652588" y="5791200"/>
          <p14:tracePt t="59095" x="1658938" y="5791200"/>
          <p14:tracePt t="59102" x="1665288" y="5791200"/>
          <p14:tracePt t="59110" x="1671638" y="5791200"/>
          <p14:tracePt t="59133" x="1676400" y="5791200"/>
          <p14:tracePt t="59140" x="1682750" y="5791200"/>
          <p14:tracePt t="59148" x="1689100" y="5791200"/>
          <p14:tracePt t="59155" x="1701800" y="5791200"/>
          <p14:tracePt t="59164" x="1708150" y="5791200"/>
          <p14:tracePt t="59170" x="1714500" y="5791200"/>
          <p14:tracePt t="59178" x="1727200" y="5791200"/>
          <p14:tracePt t="59185" x="1738313" y="5791200"/>
          <p14:tracePt t="59193" x="1751013" y="5791200"/>
          <p14:tracePt t="59200" x="1763713" y="5791200"/>
          <p14:tracePt t="59208" x="1770063" y="5791200"/>
          <p14:tracePt t="59216" x="1776413" y="5791200"/>
          <p14:tracePt t="59231" x="1781175" y="5791200"/>
          <p14:tracePt t="59267" x="1787525" y="5791200"/>
          <p14:tracePt t="59283" x="1800225" y="5791200"/>
          <p14:tracePt t="59290" x="1806575" y="5791200"/>
          <p14:tracePt t="59297" x="1825625" y="5791200"/>
          <p14:tracePt t="59305" x="1836738" y="5791200"/>
          <p14:tracePt t="59314" x="1843088" y="5791200"/>
          <p14:tracePt t="59320" x="1849438" y="5791200"/>
          <p14:tracePt t="59328" x="1855788" y="5791200"/>
          <p14:tracePt t="59335" x="1862138" y="5791200"/>
          <p14:tracePt t="59342" x="1868488" y="5791200"/>
          <p14:tracePt t="59350" x="1874838" y="5791200"/>
          <p14:tracePt t="59357" x="1881188" y="5791200"/>
          <p14:tracePt t="59366" x="1887538" y="5791200"/>
          <p14:tracePt t="59372" x="1892300" y="5791200"/>
          <p14:tracePt t="59381" x="1898650" y="5791200"/>
          <p14:tracePt t="59395" x="1905000" y="5791200"/>
          <p14:tracePt t="59402" x="1917700" y="5791200"/>
          <p14:tracePt t="59411" x="1930400" y="5791200"/>
          <p14:tracePt t="59418" x="1941513" y="5791200"/>
          <p14:tracePt t="59425" x="1954213" y="5791200"/>
          <p14:tracePt t="59432" x="1960563" y="5797550"/>
          <p14:tracePt t="59440" x="1973263" y="5797550"/>
          <p14:tracePt t="59447" x="1992313" y="5803900"/>
          <p14:tracePt t="59455" x="1997075" y="5803900"/>
          <p14:tracePt t="59464" x="2016125" y="5803900"/>
          <p14:tracePt t="59470" x="2022475" y="5803900"/>
          <p14:tracePt t="59477" x="2035175" y="5803900"/>
          <p14:tracePt t="59485" x="2046288" y="5803900"/>
          <p14:tracePt t="59492" x="2058988" y="5803900"/>
          <p14:tracePt t="59500" x="2071688" y="5803900"/>
          <p14:tracePt t="59508" x="2084388" y="5803900"/>
          <p14:tracePt t="59515" x="2097088" y="5803900"/>
          <p14:tracePt t="59522" x="2108200" y="5803900"/>
          <p14:tracePt t="59531" x="2114550" y="5803900"/>
          <p14:tracePt t="59537" x="2127250" y="5803900"/>
          <p14:tracePt t="59545" x="2133600" y="5803900"/>
          <p14:tracePt t="59552" x="2139950" y="5803900"/>
          <p14:tracePt t="59559" x="2189163" y="5803900"/>
          <p14:tracePt t="59568" x="2244725" y="5803900"/>
          <p14:tracePt t="59575" x="2251075" y="5803900"/>
          <p14:tracePt t="59582" x="2281238" y="5803900"/>
          <p14:tracePt t="59590" x="2293938" y="5803900"/>
          <p14:tracePt t="59598" x="2306638" y="5803900"/>
          <p14:tracePt t="59605" x="2317750" y="5803900"/>
          <p14:tracePt t="59614" x="2324100" y="5803900"/>
          <p14:tracePt t="59628" x="2330450" y="5803900"/>
          <p14:tracePt t="59657" x="2336800" y="5803900"/>
          <p14:tracePt t="59666" x="2343150" y="5803900"/>
          <p14:tracePt t="59672" x="2349500" y="5803900"/>
          <p14:tracePt t="59680" x="2355850" y="5803900"/>
          <p14:tracePt t="59687" x="2362200" y="5803900"/>
          <p14:tracePt t="59696" x="2366963" y="5803900"/>
          <p14:tracePt t="59702" x="2373313" y="5803900"/>
          <p14:tracePt t="59710" x="2386013" y="5803900"/>
          <p14:tracePt t="59717" x="2392363" y="5803900"/>
          <p14:tracePt t="59726" x="2398713" y="5803900"/>
          <p14:tracePt t="59732" x="2411413" y="5803900"/>
          <p14:tracePt t="59755" x="2417763" y="5803900"/>
          <p14:tracePt t="59764" x="2422525" y="5803900"/>
          <p14:tracePt t="59770" x="2428875" y="5803900"/>
          <p14:tracePt t="59778" x="2435225" y="5803900"/>
          <p14:tracePt t="59785" x="2441575" y="5803900"/>
          <p14:tracePt t="59792" x="2447925" y="5803900"/>
          <p14:tracePt t="59800" x="2454275" y="5803900"/>
          <p14:tracePt t="59807" x="2460625" y="5803900"/>
          <p14:tracePt t="59815" x="2466975" y="5803900"/>
          <p14:tracePt t="59846" x="2471738" y="5803900"/>
          <p14:tracePt t="59883" x="2478088" y="5803900"/>
          <p14:tracePt t="59890" x="2497138" y="5803900"/>
          <p14:tracePt t="59897" x="2509838" y="5803900"/>
          <p14:tracePt t="59905" x="2516188" y="5803900"/>
          <p14:tracePt t="59914" x="2540000" y="5803900"/>
          <p14:tracePt t="59920" x="2552700" y="5803900"/>
          <p14:tracePt t="59988" x="2559050" y="5803900"/>
          <p14:tracePt t="59996" x="2571750" y="5803900"/>
          <p14:tracePt t="60002" x="2578100" y="5803900"/>
          <p14:tracePt t="60010" x="2595563" y="5803900"/>
          <p14:tracePt t="60018" x="2608263" y="5810250"/>
          <p14:tracePt t="60025" x="2614613" y="5810250"/>
          <p14:tracePt t="60033" x="2627313" y="5810250"/>
          <p14:tracePt t="60055" x="2632075" y="5810250"/>
          <p14:tracePt t="60070" x="2638425" y="5810250"/>
          <p14:tracePt t="60078" x="2651125" y="5815013"/>
          <p14:tracePt t="60085" x="2663825" y="5815013"/>
          <p14:tracePt t="60092" x="2670175" y="5815013"/>
          <p14:tracePt t="60100" x="2687638" y="5821363"/>
          <p14:tracePt t="60107" x="2706688" y="5827713"/>
          <p14:tracePt t="60115" x="2725738" y="5827713"/>
          <p14:tracePt t="60122" x="2738438" y="5827713"/>
          <p14:tracePt t="60130" x="2755900" y="5834063"/>
          <p14:tracePt t="60137" x="2762250" y="5834063"/>
          <p14:tracePt t="60147" x="2768600" y="5834063"/>
          <p14:tracePt t="60152" x="2774950" y="5834063"/>
          <p14:tracePt t="60167" x="2781300" y="5834063"/>
          <p14:tracePt t="60175" x="2787650" y="5834063"/>
          <p14:tracePt t="60182" x="2792413" y="5834063"/>
          <p14:tracePt t="60190" x="2798763" y="5834063"/>
          <p14:tracePt t="60197" x="2817813" y="5834063"/>
          <p14:tracePt t="60205" x="2836863" y="5834063"/>
          <p14:tracePt t="60214" x="2847975" y="5834063"/>
          <p14:tracePt t="60220" x="2873375" y="5834063"/>
          <p14:tracePt t="60228" x="2892425" y="5834063"/>
          <p14:tracePt t="60235" x="2916238" y="5834063"/>
          <p14:tracePt t="60242" x="2922588" y="5834063"/>
          <p14:tracePt t="60250" x="2941638" y="5834063"/>
          <p14:tracePt t="60257" x="2947988" y="5834063"/>
          <p14:tracePt t="60266" x="2952750" y="5834063"/>
          <p14:tracePt t="60272" x="2959100" y="5834063"/>
          <p14:tracePt t="60281" x="2971800" y="5834063"/>
          <p14:tracePt t="60287" x="2984500" y="5834063"/>
          <p14:tracePt t="60296" x="2990850" y="5834063"/>
          <p14:tracePt t="60302" x="3003550" y="5834063"/>
          <p14:tracePt t="60310" x="3008313" y="5834063"/>
          <p14:tracePt t="60317" x="3014663" y="5834063"/>
          <p14:tracePt t="60325" x="3021013" y="5834063"/>
          <p14:tracePt t="60333" x="3027363" y="5834063"/>
          <p14:tracePt t="60340" x="3033713" y="5834063"/>
          <p14:tracePt t="60348" x="3040063" y="5834063"/>
          <p14:tracePt t="60355" x="3046413" y="5834063"/>
          <p14:tracePt t="60363" x="3052763" y="5834063"/>
          <p14:tracePt t="60370" x="3057525" y="5834063"/>
          <p14:tracePt t="60385" x="3063875" y="5834063"/>
          <p14:tracePt t="60392" x="3070225" y="5834063"/>
          <p14:tracePt t="60400" x="3082925" y="5834063"/>
          <p14:tracePt t="60408" x="3095625" y="5834063"/>
          <p14:tracePt t="60415" x="3113088" y="5834063"/>
          <p14:tracePt t="60422" x="3125788" y="5834063"/>
          <p14:tracePt t="60430" x="3138488" y="5834063"/>
          <p14:tracePt t="60437" x="3157538" y="5834063"/>
          <p14:tracePt t="60447" x="3168650" y="5834063"/>
          <p14:tracePt t="60460" x="3175000" y="5827713"/>
          <p14:tracePt t="60468" x="3181350" y="5827713"/>
          <p14:tracePt t="60475" x="3187700" y="5827713"/>
          <p14:tracePt t="60482" x="3200400" y="5827713"/>
          <p14:tracePt t="60498" x="3213100" y="5827713"/>
          <p14:tracePt t="60505" x="3224213" y="5827713"/>
          <p14:tracePt t="60513" x="3243263" y="5827713"/>
          <p14:tracePt t="60520" x="3255963" y="5821363"/>
          <p14:tracePt t="60528" x="3262313" y="5821363"/>
          <p14:tracePt t="60535" x="3268663" y="5821363"/>
          <p14:tracePt t="60542" x="3273425" y="5821363"/>
          <p14:tracePt t="60550" x="3279775" y="5821363"/>
          <p14:tracePt t="60558" x="3286125" y="5821363"/>
          <p14:tracePt t="60580" x="3292475" y="5821363"/>
          <p14:tracePt t="60602" x="3298825" y="5821363"/>
          <p14:tracePt t="60610" x="3305175" y="5821363"/>
          <p14:tracePt t="60655" x="3311525" y="5821363"/>
          <p14:tracePt t="60685" x="3317875" y="5821363"/>
          <p14:tracePt t="60692" x="3322638" y="5815013"/>
          <p14:tracePt t="60708" x="3328988" y="5815013"/>
          <p14:tracePt t="60716" x="3341688" y="5815013"/>
          <p14:tracePt t="60722" x="3348038" y="5810250"/>
          <p14:tracePt t="60730" x="3354388" y="5810250"/>
          <p14:tracePt t="60760" x="3360738" y="5810250"/>
          <p14:tracePt t="60783" x="3367088" y="5810250"/>
          <p14:tracePt t="60797" x="3378200" y="5810250"/>
          <p14:tracePt t="60805" x="3384550" y="5810250"/>
          <p14:tracePt t="60813" x="3403600" y="5810250"/>
          <p14:tracePt t="60820" x="3409950" y="5810250"/>
          <p14:tracePt t="60827" x="3422650" y="5803900"/>
          <p14:tracePt t="60835" x="3429000" y="5803900"/>
          <p14:tracePt t="60872" x="3433763" y="5803900"/>
          <p14:tracePt t="60881" x="3440113" y="5803900"/>
          <p14:tracePt t="60896" x="3446463" y="5803900"/>
          <p14:tracePt t="60903" x="3452813" y="5803900"/>
          <p14:tracePt t="60917" x="3459163" y="5803900"/>
          <p14:tracePt t="60933" x="3465513" y="5803900"/>
          <p14:tracePt t="61000" x="3471863" y="5803900"/>
          <p14:tracePt t="61008" x="3478213" y="5803900"/>
          <p14:tracePt t="61022" x="3482975" y="5803900"/>
          <p14:tracePt t="61030" x="3489325" y="5803900"/>
          <p14:tracePt t="61046" x="3495675" y="5803900"/>
          <p14:tracePt t="61067" x="3502025" y="5803900"/>
          <p14:tracePt t="63742" x="3452813" y="5815013"/>
          <p14:tracePt t="63747" x="3206750" y="5876925"/>
          <p14:tracePt t="63752" x="2830513" y="5951538"/>
          <p14:tracePt t="63760" x="2774950" y="5957888"/>
          <p14:tracePt t="63768" x="2676525" y="5981700"/>
          <p14:tracePt t="63775" x="2565400" y="5988050"/>
          <p14:tracePt t="63782" x="2466975" y="6000750"/>
          <p14:tracePt t="63790" x="2422525" y="6007100"/>
          <p14:tracePt t="63798" x="2324100" y="6019800"/>
          <p14:tracePt t="63805" x="2251075" y="6026150"/>
          <p14:tracePt t="63812" x="2206625" y="6037263"/>
          <p14:tracePt t="63819" x="2133600" y="6037263"/>
          <p14:tracePt t="63827" x="2046288" y="6037263"/>
          <p14:tracePt t="63835" x="2028825" y="6037263"/>
          <p14:tracePt t="63842" x="1973263" y="6037263"/>
          <p14:tracePt t="63850" x="1954213" y="6037263"/>
          <p14:tracePt t="63857" x="1941513" y="6037263"/>
          <p14:tracePt t="63865" x="1911350" y="6030913"/>
          <p14:tracePt t="63872" x="1881188" y="6013450"/>
          <p14:tracePt t="63884" x="1868488" y="6007100"/>
          <p14:tracePt t="63887" x="1855788" y="5994400"/>
          <p14:tracePt t="63895" x="1843088" y="5981700"/>
          <p14:tracePt t="63902" x="1831975" y="5957888"/>
          <p14:tracePt t="63918" x="1819275" y="5938838"/>
          <p14:tracePt t="63925" x="1812925" y="5926138"/>
          <p14:tracePt t="63932" x="1812925" y="5919788"/>
          <p14:tracePt t="63940" x="1806575" y="5915025"/>
          <p14:tracePt t="63948" x="1806575" y="5902325"/>
          <p14:tracePt t="63955" x="1800225" y="5895975"/>
          <p14:tracePt t="63962" x="1793875" y="5883275"/>
          <p14:tracePt t="63969" x="1787525" y="5870575"/>
          <p14:tracePt t="63977" x="1781175" y="5865813"/>
          <p14:tracePt t="63985" x="1770063" y="5846763"/>
          <p14:tracePt t="63992" x="1763713" y="5827713"/>
          <p14:tracePt t="64002" x="1757363" y="5803900"/>
          <p14:tracePt t="64007" x="1751013" y="5784850"/>
          <p14:tracePt t="64015" x="1744663" y="5759450"/>
          <p14:tracePt t="64022" x="1738313" y="5729288"/>
          <p14:tracePt t="64030" x="1727200" y="5710238"/>
          <p14:tracePt t="64037" x="1727200" y="5680075"/>
          <p14:tracePt t="64045" x="1720850" y="5643563"/>
          <p14:tracePt t="64052" x="1720850" y="5624513"/>
          <p14:tracePt t="64060" x="1720850" y="5599113"/>
          <p14:tracePt t="64067" x="1714500" y="5568950"/>
          <p14:tracePt t="64075" x="1714500" y="5556250"/>
          <p14:tracePt t="64082" x="1714500" y="5538788"/>
          <p14:tracePt t="64090" x="1714500" y="5532438"/>
          <p14:tracePt t="64098" x="1714500" y="5519738"/>
          <p14:tracePt t="64105" x="1714500" y="5513388"/>
          <p14:tracePt t="64112" x="1714500" y="5500688"/>
          <p14:tracePt t="64120" x="1720850" y="5476875"/>
          <p14:tracePt t="64129" x="1720850" y="5470525"/>
          <p14:tracePt t="64135" x="1731963" y="5434013"/>
          <p14:tracePt t="64142" x="1731963" y="5408613"/>
          <p14:tracePt t="64151" x="1731963" y="5389563"/>
          <p14:tracePt t="64157" x="1731963" y="5359400"/>
          <p14:tracePt t="64166" x="1731963" y="5334000"/>
          <p14:tracePt t="64172" x="1731963" y="5316538"/>
          <p14:tracePt t="64180" x="1731963" y="5284788"/>
          <p14:tracePt t="64187" x="1731963" y="5267325"/>
          <p14:tracePt t="64195" x="1731963" y="5260975"/>
          <p14:tracePt t="64202" x="1731963" y="5241925"/>
          <p14:tracePt t="64210" x="1731963" y="5224463"/>
          <p14:tracePt t="64217" x="1731963" y="5205413"/>
          <p14:tracePt t="64225" x="1731963" y="5199063"/>
          <p14:tracePt t="64233" x="1731963" y="5173663"/>
          <p14:tracePt t="64240" x="1731963" y="5162550"/>
          <p14:tracePt t="64248" x="1731963" y="5149850"/>
          <p14:tracePt t="64256" x="1731963" y="5137150"/>
          <p14:tracePt t="64262" x="1731963" y="5130800"/>
          <p14:tracePt t="64270" x="1731963" y="5124450"/>
          <p14:tracePt t="64277" x="1738313" y="5118100"/>
          <p14:tracePt t="64285" x="1738313" y="5106988"/>
          <p14:tracePt t="64292" x="1738313" y="5100638"/>
          <p14:tracePt t="64300" x="1738313" y="5094288"/>
          <p14:tracePt t="64307" x="1738313" y="5087938"/>
          <p14:tracePt t="64316" x="1738313" y="5081588"/>
          <p14:tracePt t="64322" x="1738313" y="5075238"/>
          <p14:tracePt t="64330" x="1738313" y="5062538"/>
          <p14:tracePt t="64337" x="1738313" y="5051425"/>
          <p14:tracePt t="64345" x="1738313" y="5045075"/>
          <p14:tracePt t="64352" x="1738313" y="5032375"/>
          <p14:tracePt t="64360" x="1738313" y="5019675"/>
          <p14:tracePt t="64367" x="1738313" y="5013325"/>
          <p14:tracePt t="64375" x="1738313" y="5008563"/>
          <p14:tracePt t="64382" x="1738313" y="4983163"/>
          <p14:tracePt t="64398" x="1738313" y="4940300"/>
          <p14:tracePt t="64405" x="1738313" y="4908550"/>
          <p14:tracePt t="64413" x="1738313" y="4884738"/>
          <p14:tracePt t="64420" x="1738313" y="4878388"/>
          <p14:tracePt t="64427" x="1738313" y="4859338"/>
          <p14:tracePt t="64435" x="1738313" y="4835525"/>
          <p14:tracePt t="64442" x="1738313" y="4829175"/>
          <p14:tracePt t="64450" x="1738313" y="4810125"/>
          <p14:tracePt t="64457" x="1738313" y="4792663"/>
          <p14:tracePt t="64466" x="1738313" y="4779963"/>
          <p14:tracePt t="64472" x="1738313" y="4760913"/>
          <p14:tracePt t="64480" x="1738313" y="4737100"/>
          <p14:tracePt t="64487" x="1738313" y="4724400"/>
          <p14:tracePt t="64495" x="1738313" y="4718050"/>
          <p14:tracePt t="64502" x="1738313" y="4681538"/>
          <p14:tracePt t="64510" x="1738313" y="4656138"/>
          <p14:tracePt t="64525" x="1738313" y="4625975"/>
          <p14:tracePt t="64532" x="1738313" y="4606925"/>
          <p14:tracePt t="64540" x="1738313" y="4600575"/>
          <p14:tracePt t="64548" x="1738313" y="4576763"/>
          <p14:tracePt t="64555" x="1738313" y="4570413"/>
          <p14:tracePt t="64562" x="1738313" y="4557713"/>
          <p14:tracePt t="64570" x="1738313" y="4532313"/>
          <p14:tracePt t="64577" x="1738313" y="4527550"/>
          <p14:tracePt t="64585" x="1738313" y="4521200"/>
          <p14:tracePt t="64592" x="1738313" y="4514850"/>
          <p14:tracePt t="64607" x="1738313" y="4508500"/>
          <p14:tracePt t="64615" x="1738313" y="4502150"/>
          <p14:tracePt t="64622" x="1738313" y="4495800"/>
          <p14:tracePt t="64630" x="1738313" y="4489450"/>
          <p14:tracePt t="64645" x="1738313" y="4483100"/>
          <p14:tracePt t="64652" x="1738313" y="4465638"/>
          <p14:tracePt t="64660" x="1738313" y="4459288"/>
          <p14:tracePt t="64668" x="1738313" y="4440238"/>
          <p14:tracePt t="64675" x="1738313" y="4433888"/>
          <p14:tracePt t="64683" x="1738313" y="4421188"/>
          <p14:tracePt t="64690" x="1738313" y="4410075"/>
          <p14:tracePt t="64698" x="1744663" y="4397375"/>
          <p14:tracePt t="64705" x="1744663" y="4391025"/>
          <p14:tracePt t="64712" x="1744663" y="4384675"/>
          <p14:tracePt t="64719" x="1744663" y="4378325"/>
          <p14:tracePt t="64735" x="1744663" y="4371975"/>
          <p14:tracePt t="64742" x="1744663" y="4367213"/>
          <p14:tracePt t="64750" x="1751013" y="4360863"/>
          <p14:tracePt t="64757" x="1757363" y="4354513"/>
          <p14:tracePt t="64765" x="1763713" y="4335463"/>
          <p14:tracePt t="64772" x="1776413" y="4322763"/>
          <p14:tracePt t="64780" x="1781175" y="4311650"/>
          <p14:tracePt t="64787" x="1793875" y="4292600"/>
          <p14:tracePt t="64795" x="1806575" y="4273550"/>
          <p14:tracePt t="64802" x="1812925" y="4260850"/>
          <p14:tracePt t="64810" x="1831975" y="4237038"/>
          <p14:tracePt t="64819" x="1831975" y="4217988"/>
          <p14:tracePt t="64825" x="1836738" y="4200525"/>
          <p14:tracePt t="64832" x="1843088" y="4194175"/>
          <p14:tracePt t="64840" x="1843088" y="4181475"/>
          <p14:tracePt t="64848" x="1849438" y="4168775"/>
          <p14:tracePt t="64855" x="1849438" y="4162425"/>
          <p14:tracePt t="64862" x="1855788" y="4151313"/>
          <p14:tracePt t="64870" x="1862138" y="4138613"/>
          <p14:tracePt t="64878" x="1862138" y="4132263"/>
          <p14:tracePt t="64889" x="1868488" y="4125913"/>
          <p14:tracePt t="64900" x="1874838" y="4119563"/>
          <p14:tracePt t="64907" x="1881188" y="4113213"/>
          <p14:tracePt t="64915" x="1892300" y="4106863"/>
          <p14:tracePt t="64922" x="1898650" y="4100513"/>
          <p14:tracePt t="64931" x="1905000" y="4100513"/>
          <p14:tracePt t="64937" x="1911350" y="4100513"/>
          <p14:tracePt t="64952" x="1911350" y="4095750"/>
          <p14:tracePt t="64997" x="1917700" y="4095750"/>
          <p14:tracePt t="65005" x="1930400" y="4095750"/>
          <p14:tracePt t="65012" x="1947863" y="4095750"/>
          <p14:tracePt t="65019" x="1966913" y="4095750"/>
          <p14:tracePt t="65027" x="1973263" y="4095750"/>
          <p14:tracePt t="65035" x="1992313" y="4095750"/>
          <p14:tracePt t="65042" x="1997075" y="4095750"/>
          <p14:tracePt t="65050" x="2003425" y="4095750"/>
          <p14:tracePt t="65057" x="2009775" y="4095750"/>
          <p14:tracePt t="65065" x="2016125" y="4095750"/>
          <p14:tracePt t="65094" x="2028825" y="4100513"/>
          <p14:tracePt t="65101" x="2035175" y="4100513"/>
          <p14:tracePt t="65109" x="2041525" y="4100513"/>
          <p14:tracePt t="65116" x="2058988" y="4106863"/>
          <p14:tracePt t="65124" x="2071688" y="4106863"/>
          <p14:tracePt t="65131" x="2084388" y="4113213"/>
          <p14:tracePt t="65139" x="2097088" y="4113213"/>
          <p14:tracePt t="65147" x="2101850" y="4119563"/>
          <p14:tracePt t="65154" x="2114550" y="4125913"/>
          <p14:tracePt t="65169" x="2120900" y="4132263"/>
          <p14:tracePt t="65177" x="2127250" y="4138613"/>
          <p14:tracePt t="65184" x="2133600" y="4138613"/>
          <p14:tracePt t="65191" x="2146300" y="4138613"/>
          <p14:tracePt t="65199" x="2152650" y="4144963"/>
          <p14:tracePt t="65207" x="2157413" y="4151313"/>
          <p14:tracePt t="65222" x="2163763" y="4151313"/>
          <p14:tracePt t="65231" x="2170113" y="4156075"/>
          <p14:tracePt t="65245" x="2176463" y="4156075"/>
          <p14:tracePt t="65252" x="2176463" y="4162425"/>
          <p14:tracePt t="65259" x="2182813" y="4162425"/>
          <p14:tracePt t="65267" x="2182813" y="4175125"/>
          <p14:tracePt t="65274" x="2189163" y="4175125"/>
          <p14:tracePt t="65290" x="2195513" y="4175125"/>
          <p14:tracePt t="65298" x="2195513" y="4181475"/>
          <p14:tracePt t="65304" x="2206625" y="4187825"/>
          <p14:tracePt t="65312" x="2206625" y="4194175"/>
          <p14:tracePt t="65319" x="2212975" y="4194175"/>
          <p14:tracePt t="65327" x="2219325" y="4200525"/>
          <p14:tracePt t="65334" x="2225675" y="4205288"/>
          <p14:tracePt t="65342" x="2232025" y="4205288"/>
          <p14:tracePt t="65350" x="2232025" y="4211638"/>
          <p14:tracePt t="65357" x="2244725" y="4224338"/>
          <p14:tracePt t="65365" x="2251075" y="4224338"/>
          <p14:tracePt t="65372" x="2262188" y="4237038"/>
          <p14:tracePt t="65380" x="2274888" y="4260850"/>
          <p14:tracePt t="65387" x="2287588" y="4267200"/>
          <p14:tracePt t="65394" x="2293938" y="4273550"/>
          <p14:tracePt t="65402" x="2306638" y="4286250"/>
          <p14:tracePt t="65409" x="2306638" y="4292600"/>
          <p14:tracePt t="65417" x="2312988" y="4298950"/>
          <p14:tracePt t="65424" x="2312988" y="4305300"/>
          <p14:tracePt t="65433" x="2312988" y="4311650"/>
          <p14:tracePt t="65439" x="2317750" y="4322763"/>
          <p14:tracePt t="65448" x="2324100" y="4329113"/>
          <p14:tracePt t="65454" x="2324100" y="4341813"/>
          <p14:tracePt t="65469" x="2324100" y="4348163"/>
          <p14:tracePt t="65478" x="2330450" y="4360863"/>
          <p14:tracePt t="65484" x="2330450" y="4367213"/>
          <p14:tracePt t="65492" x="2336800" y="4378325"/>
          <p14:tracePt t="65501" x="2343150" y="4391025"/>
          <p14:tracePt t="65507" x="2349500" y="4403725"/>
          <p14:tracePt t="65515" x="2349500" y="4410075"/>
          <p14:tracePt t="65522" x="2355850" y="4421188"/>
          <p14:tracePt t="65531" x="2355850" y="4433888"/>
          <p14:tracePt t="65545" x="2362200" y="4452938"/>
          <p14:tracePt t="65552" x="2362200" y="4476750"/>
          <p14:tracePt t="65567" x="2362200" y="4495800"/>
          <p14:tracePt t="65574" x="2362200" y="4521200"/>
          <p14:tracePt t="65589" x="2362200" y="4545013"/>
          <p14:tracePt t="65597" x="2362200" y="4576763"/>
          <p14:tracePt t="65604" x="2362200" y="4581525"/>
          <p14:tracePt t="65612" x="2362200" y="4600575"/>
          <p14:tracePt t="65619" x="2362200" y="4625975"/>
          <p14:tracePt t="65627" x="2362200" y="4643438"/>
          <p14:tracePt t="65634" x="2362200" y="4649788"/>
          <p14:tracePt t="65642" x="2362200" y="4675188"/>
          <p14:tracePt t="65649" x="2362200" y="4692650"/>
          <p14:tracePt t="65657" x="2362200" y="4711700"/>
          <p14:tracePt t="65665" x="2362200" y="4724400"/>
          <p14:tracePt t="65672" x="2362200" y="4748213"/>
          <p14:tracePt t="65681" x="2362200" y="4754563"/>
          <p14:tracePt t="65687" x="2362200" y="4767263"/>
          <p14:tracePt t="65694" x="2362200" y="4797425"/>
          <p14:tracePt t="65702" x="2362200" y="4803775"/>
          <p14:tracePt t="65709" x="2355850" y="4822825"/>
          <p14:tracePt t="65717" x="2355850" y="4848225"/>
          <p14:tracePt t="65724" x="2355850" y="4865688"/>
          <p14:tracePt t="65732" x="2355850" y="4872038"/>
          <p14:tracePt t="65739" x="2355850" y="4897438"/>
          <p14:tracePt t="65748" x="2355850" y="4914900"/>
          <p14:tracePt t="65754" x="2355850" y="4927600"/>
          <p14:tracePt t="65762" x="2355850" y="4940300"/>
          <p14:tracePt t="65769" x="2355850" y="4957763"/>
          <p14:tracePt t="65777" x="2355850" y="4970463"/>
          <p14:tracePt t="65784" x="2355850" y="4995863"/>
          <p14:tracePt t="65792" x="2355850" y="5019675"/>
          <p14:tracePt t="65800" x="2355850" y="5026025"/>
          <p14:tracePt t="65807" x="2355850" y="5051425"/>
          <p14:tracePt t="65815" x="2355850" y="5068888"/>
          <p14:tracePt t="65822" x="2355850" y="5081588"/>
          <p14:tracePt t="65831" x="2355850" y="5094288"/>
          <p14:tracePt t="65837" x="2355850" y="5113338"/>
          <p14:tracePt t="65844" x="2355850" y="5130800"/>
          <p14:tracePt t="65852" x="2355850" y="5143500"/>
          <p14:tracePt t="65859" x="2355850" y="5156200"/>
          <p14:tracePt t="65887" x="2355850" y="5186363"/>
          <p14:tracePt t="65890" x="2355850" y="5199063"/>
          <p14:tracePt t="65904" x="2355850" y="5205413"/>
          <p14:tracePt t="65912" x="2355850" y="5211763"/>
          <p14:tracePt t="65919" x="2355850" y="5218113"/>
          <p14:tracePt t="65927" x="2355850" y="5224463"/>
          <p14:tracePt t="65934" x="2355850" y="5235575"/>
          <p14:tracePt t="65942" x="2355850" y="5248275"/>
          <p14:tracePt t="65957" x="2355850" y="5260975"/>
          <p14:tracePt t="65965" x="2349500" y="5267325"/>
          <p14:tracePt t="65972" x="2349500" y="5278438"/>
          <p14:tracePt t="65980" x="2349500" y="5291138"/>
          <p14:tracePt t="65987" x="2343150" y="5303838"/>
          <p14:tracePt t="65995" x="2343150" y="5310188"/>
          <p14:tracePt t="66002" x="2336800" y="5329238"/>
          <p14:tracePt t="66010" x="2336800" y="5340350"/>
          <p14:tracePt t="66024" x="2330450" y="5346700"/>
          <p14:tracePt t="66032" x="2330450" y="5353050"/>
          <p14:tracePt t="66039" x="2324100" y="5359400"/>
          <p14:tracePt t="66048" x="2324100" y="5372100"/>
          <p14:tracePt t="66054" x="2324100" y="5378450"/>
          <p14:tracePt t="66061" x="2317750" y="5384800"/>
          <p14:tracePt t="66077" x="2312988" y="5384800"/>
          <p14:tracePt t="66084" x="2312988" y="5389563"/>
          <p14:tracePt t="66107" x="2312988" y="5395913"/>
          <p14:tracePt t="66115" x="2306638" y="5402263"/>
          <p14:tracePt t="66122" x="2300288" y="5408613"/>
          <p14:tracePt t="66137" x="2293938" y="5408613"/>
          <p14:tracePt t="66145" x="2281238" y="5421313"/>
          <p14:tracePt t="66152" x="2274888" y="5421313"/>
          <p14:tracePt t="66160" x="2274888" y="5427663"/>
          <p14:tracePt t="66167" x="2268538" y="5427663"/>
          <p14:tracePt t="66220" x="2262188" y="5427663"/>
          <p14:tracePt t="66242" x="2257425" y="5427663"/>
          <p14:tracePt t="66249" x="2251075" y="5427663"/>
          <p14:tracePt t="66258" x="2244725" y="5427663"/>
          <p14:tracePt t="66266" x="2238375" y="5427663"/>
          <p14:tracePt t="66272" x="2232025" y="5427663"/>
          <p14:tracePt t="66319" x="2225675" y="5427663"/>
          <p14:tracePt t="66325" x="2219325" y="5427663"/>
          <p14:tracePt t="66332" x="2212975" y="5427663"/>
          <p14:tracePt t="66340" x="2206625" y="5427663"/>
          <p14:tracePt t="66348" x="2195513" y="5427663"/>
          <p14:tracePt t="66362" x="2182813" y="5427663"/>
          <p14:tracePt t="66415" x="2176463" y="5427663"/>
          <p14:tracePt t="66422" x="2163763" y="5427663"/>
          <p14:tracePt t="66431" x="2152650" y="5427663"/>
          <p14:tracePt t="66437" x="2139950" y="5427663"/>
          <p14:tracePt t="66445" x="2127250" y="5427663"/>
          <p14:tracePt t="66452" x="2114550" y="5427663"/>
          <p14:tracePt t="66460" x="2101850" y="5427663"/>
          <p14:tracePt t="66467" x="2097088" y="5427663"/>
          <p14:tracePt t="66475" x="2084388" y="5427663"/>
          <p14:tracePt t="66483" x="2084388" y="5421313"/>
          <p14:tracePt t="66490" x="2084388" y="5414963"/>
          <p14:tracePt t="66498" x="2078038" y="5408613"/>
          <p14:tracePt t="66505" x="2071688" y="5408613"/>
          <p14:tracePt t="66512" x="2065338" y="5395913"/>
          <p14:tracePt t="66520" x="2058988" y="5389563"/>
          <p14:tracePt t="66528" x="2052638" y="5384800"/>
          <p14:tracePt t="66535" x="2041525" y="5378450"/>
          <p14:tracePt t="66542" x="2035175" y="5378450"/>
          <p14:tracePt t="66552" x="2028825" y="5365750"/>
          <p14:tracePt t="66558" x="2022475" y="5365750"/>
          <p14:tracePt t="66565" x="2022475" y="5359400"/>
          <p14:tracePt t="66572" x="2009775" y="5353050"/>
          <p14:tracePt t="66580" x="2009775" y="5340350"/>
          <p14:tracePt t="66587" x="2003425" y="5329238"/>
          <p14:tracePt t="66595" x="1997075" y="5316538"/>
          <p14:tracePt t="66602" x="1992313" y="5303838"/>
          <p14:tracePt t="66609" x="1985963" y="5291138"/>
          <p14:tracePt t="66617" x="1973263" y="5278438"/>
          <p14:tracePt t="66624" x="1954213" y="5254625"/>
          <p14:tracePt t="66633" x="1947863" y="5241925"/>
          <p14:tracePt t="66639" x="1947863" y="5235575"/>
          <p14:tracePt t="66647" x="1936750" y="5224463"/>
          <p14:tracePt t="66662" x="1936750" y="5218113"/>
          <p14:tracePt t="66669" x="1930400" y="5205413"/>
          <p14:tracePt t="66677" x="1924050" y="5192713"/>
          <p14:tracePt t="66684" x="1917700" y="5180013"/>
          <p14:tracePt t="66692" x="1917700" y="5168900"/>
          <p14:tracePt t="66700" x="1905000" y="5137150"/>
          <p14:tracePt t="66707" x="1905000" y="5124450"/>
          <p14:tracePt t="66714" x="1905000" y="5100638"/>
          <p14:tracePt t="66722" x="1898650" y="5068888"/>
          <p14:tracePt t="66730" x="1898650" y="5051425"/>
          <p14:tracePt t="66737" x="1898650" y="5032375"/>
          <p14:tracePt t="66744" x="1892300" y="4995863"/>
          <p14:tracePt t="66752" x="1892300" y="4970463"/>
          <p14:tracePt t="66759" x="1892300" y="4964113"/>
          <p14:tracePt t="66767" x="1892300" y="4940300"/>
          <p14:tracePt t="66774" x="1892300" y="4914900"/>
          <p14:tracePt t="66782" x="1892300" y="4902200"/>
          <p14:tracePt t="66789" x="1892300" y="4872038"/>
          <p14:tracePt t="66797" x="1892300" y="4852988"/>
          <p14:tracePt t="66804" x="1892300" y="4835525"/>
          <p14:tracePt t="66812" x="1892300" y="4810125"/>
          <p14:tracePt t="66819" x="1892300" y="4779963"/>
          <p14:tracePt t="66827" x="1892300" y="4760913"/>
          <p14:tracePt t="66834" x="1892300" y="4724400"/>
          <p14:tracePt t="66842" x="1892300" y="4687888"/>
          <p14:tracePt t="66849" x="1892300" y="4681538"/>
          <p14:tracePt t="66857" x="1892300" y="4656138"/>
          <p14:tracePt t="66865" x="1892300" y="4619625"/>
          <p14:tracePt t="66882" x="1892300" y="4557713"/>
          <p14:tracePt t="66887" x="1892300" y="4532313"/>
          <p14:tracePt t="66894" x="1892300" y="4508500"/>
          <p14:tracePt t="66902" x="1892300" y="4495800"/>
          <p14:tracePt t="66909" x="1892300" y="4465638"/>
          <p14:tracePt t="66917" x="1892300" y="4440238"/>
          <p14:tracePt t="66924" x="1892300" y="4433888"/>
          <p14:tracePt t="66932" x="1892300" y="4410075"/>
          <p14:tracePt t="66939" x="1892300" y="4391025"/>
          <p14:tracePt t="66947" x="1892300" y="4384675"/>
          <p14:tracePt t="66954" x="1892300" y="4371975"/>
          <p14:tracePt t="66962" x="1892300" y="4354513"/>
          <p14:tracePt t="66969" x="1892300" y="4341813"/>
          <p14:tracePt t="66977" x="1892300" y="4335463"/>
          <p14:tracePt t="66984" x="1892300" y="4322763"/>
          <p14:tracePt t="66992" x="1898650" y="4305300"/>
          <p14:tracePt t="67000" x="1898650" y="4292600"/>
          <p14:tracePt t="67007" x="1898650" y="4273550"/>
          <p14:tracePt t="67014" x="1905000" y="4260850"/>
          <p14:tracePt t="67022" x="1905000" y="4256088"/>
          <p14:tracePt t="67030" x="1911350" y="4237038"/>
          <p14:tracePt t="67037" x="1911350" y="4217988"/>
          <p14:tracePt t="67044" x="1917700" y="4205288"/>
          <p14:tracePt t="67052" x="1917700" y="4200525"/>
          <p14:tracePt t="67059" x="1924050" y="4181475"/>
          <p14:tracePt t="67067" x="1930400" y="4175125"/>
          <p14:tracePt t="67074" x="1930400" y="4162425"/>
          <p14:tracePt t="67082" x="1941513" y="4151313"/>
          <p14:tracePt t="67089" x="1941513" y="4138613"/>
          <p14:tracePt t="67097" x="1947863" y="4132263"/>
          <p14:tracePt t="67112" x="1954213" y="4132263"/>
          <p14:tracePt t="67119" x="1954213" y="4125913"/>
          <p14:tracePt t="67127" x="1960563" y="4125913"/>
          <p14:tracePt t="67142" x="1960563" y="4119563"/>
          <p14:tracePt t="67149" x="1966913" y="4113213"/>
          <p14:tracePt t="67164" x="1966913" y="4106863"/>
          <p14:tracePt t="67172" x="1973263" y="4106863"/>
          <p14:tracePt t="67194" x="1979613" y="4100513"/>
          <p14:tracePt t="67202" x="1985963" y="4100513"/>
          <p14:tracePt t="67209" x="1992313" y="4095750"/>
          <p14:tracePt t="67217" x="1997075" y="4095750"/>
          <p14:tracePt t="67232" x="2009775" y="4089400"/>
          <p14:tracePt t="67239" x="2016125" y="4089400"/>
          <p14:tracePt t="67247" x="2028825" y="4089400"/>
          <p14:tracePt t="67254" x="2035175" y="4083050"/>
          <p14:tracePt t="67262" x="2041525" y="4083050"/>
          <p14:tracePt t="67269" x="2046288" y="4083050"/>
          <p14:tracePt t="67292" x="2052638" y="4083050"/>
          <p14:tracePt t="67299" x="2058988" y="4083050"/>
          <p14:tracePt t="67314" x="2078038" y="4083050"/>
          <p14:tracePt t="67322" x="2090738" y="4089400"/>
          <p14:tracePt t="67330" x="2120900" y="4100513"/>
          <p14:tracePt t="67337" x="2133600" y="4106863"/>
          <p14:tracePt t="67344" x="2163763" y="4132263"/>
          <p14:tracePt t="67352" x="2195513" y="4144963"/>
          <p14:tracePt t="67359" x="2219325" y="4151313"/>
          <p14:tracePt t="67367" x="2251075" y="4168775"/>
          <p14:tracePt t="67374" x="2293938" y="4187825"/>
          <p14:tracePt t="67384" x="2306638" y="4194175"/>
          <p14:tracePt t="67389" x="2330450" y="4200525"/>
          <p14:tracePt t="67397" x="2336800" y="4211638"/>
          <p14:tracePt t="67412" x="2343150" y="4217988"/>
          <p14:tracePt t="67419" x="2343150" y="4224338"/>
          <p14:tracePt t="67427" x="2349500" y="4224338"/>
          <p14:tracePt t="67434" x="2355850" y="4230688"/>
          <p14:tracePt t="67442" x="2355850" y="4237038"/>
          <p14:tracePt t="67449" x="2362200" y="4243388"/>
          <p14:tracePt t="67456" x="2362200" y="4249738"/>
          <p14:tracePt t="67464" x="2366963" y="4260850"/>
          <p14:tracePt t="67472" x="2379663" y="4273550"/>
          <p14:tracePt t="67480" x="2386013" y="4279900"/>
          <p14:tracePt t="67487" x="2392363" y="4292600"/>
          <p14:tracePt t="67494" x="2405063" y="4305300"/>
          <p14:tracePt t="67502" x="2405063" y="4311650"/>
          <p14:tracePt t="67510" x="2411413" y="4316413"/>
          <p14:tracePt t="67517" x="2417763" y="4341813"/>
          <p14:tracePt t="67524" x="2428875" y="4354513"/>
          <p14:tracePt t="67533" x="2428875" y="4367213"/>
          <p14:tracePt t="67539" x="2435225" y="4384675"/>
          <p14:tracePt t="67547" x="2441575" y="4403725"/>
          <p14:tracePt t="67554" x="2441575" y="4416425"/>
          <p14:tracePt t="67562" x="2447925" y="4446588"/>
          <p14:tracePt t="67569" x="2460625" y="4476750"/>
          <p14:tracePt t="67584" x="2460625" y="4502150"/>
          <p14:tracePt t="67592" x="2460625" y="4538663"/>
          <p14:tracePt t="67599" x="2460625" y="4564063"/>
          <p14:tracePt t="67607" x="2460625" y="4587875"/>
          <p14:tracePt t="67615" x="2447925" y="4637088"/>
          <p14:tracePt t="67622" x="2428875" y="4699000"/>
          <p14:tracePt t="67630" x="2422525" y="4711700"/>
          <p14:tracePt t="67637" x="2405063" y="4773613"/>
          <p14:tracePt t="67644" x="2398713" y="4822825"/>
          <p14:tracePt t="67652" x="2392363" y="4848225"/>
          <p14:tracePt t="67659" x="2373313" y="4884738"/>
          <p14:tracePt t="67667" x="2366963" y="4914900"/>
          <p14:tracePt t="67674" x="2362200" y="4927600"/>
          <p14:tracePt t="67684" x="2349500" y="4953000"/>
          <p14:tracePt t="67689" x="2336800" y="4995863"/>
          <p14:tracePt t="67697" x="2330450" y="5008563"/>
          <p14:tracePt t="67704" x="2330450" y="5038725"/>
          <p14:tracePt t="67712" x="2324100" y="5062538"/>
          <p14:tracePt t="67719" x="2317750" y="5075238"/>
          <p14:tracePt t="67727" x="2312988" y="5094288"/>
          <p14:tracePt t="67734" x="2306638" y="5124450"/>
          <p14:tracePt t="67742" x="2293938" y="5143500"/>
          <p14:tracePt t="67749" x="2287588" y="5156200"/>
          <p14:tracePt t="67757" x="2274888" y="5186363"/>
          <p14:tracePt t="67764" x="2268538" y="5199063"/>
          <p14:tracePt t="67772" x="2257425" y="5211763"/>
          <p14:tracePt t="67780" x="2251075" y="5235575"/>
          <p14:tracePt t="67787" x="2238375" y="5248275"/>
          <p14:tracePt t="67794" x="2238375" y="5260975"/>
          <p14:tracePt t="67802" x="2232025" y="5273675"/>
          <p14:tracePt t="67809" x="2225675" y="5284788"/>
          <p14:tracePt t="67817" x="2219325" y="5291138"/>
          <p14:tracePt t="67824" x="2212975" y="5297488"/>
          <p14:tracePt t="67833" x="2206625" y="5310188"/>
          <p14:tracePt t="67839" x="2201863" y="5329238"/>
          <p14:tracePt t="67847" x="2195513" y="5329238"/>
          <p14:tracePt t="67854" x="2195513" y="5334000"/>
          <p14:tracePt t="67862" x="2189163" y="5340350"/>
          <p14:tracePt t="67887" x="2182813" y="5353050"/>
          <p14:tracePt t="67892" x="2182813" y="5359400"/>
          <p14:tracePt t="67922" x="2182813" y="5365750"/>
          <p14:tracePt t="70882" x="2195513" y="5365750"/>
          <p14:tracePt t="70887" x="2212975" y="5365750"/>
          <p14:tracePt t="70891" x="2262188" y="5395913"/>
          <p14:tracePt t="70899" x="2281238" y="5402263"/>
          <p14:tracePt t="70906" x="2293938" y="5408613"/>
          <p14:tracePt t="70914" x="2300288" y="5421313"/>
          <p14:tracePt t="70921" x="2300288" y="5427663"/>
          <p14:tracePt t="70929" x="2312988" y="5445125"/>
          <p14:tracePt t="70936" x="2312988" y="5457825"/>
          <p14:tracePt t="70945" x="2312988" y="5464175"/>
          <p14:tracePt t="70967" x="2312988" y="5476875"/>
          <p14:tracePt t="70975" x="2312988" y="5483225"/>
          <p14:tracePt t="70982" x="2312988" y="5489575"/>
          <p14:tracePt t="70990" x="2312988" y="5513388"/>
          <p14:tracePt t="70997" x="2312988" y="5519738"/>
          <p14:tracePt t="71005" x="2317750" y="5532438"/>
          <p14:tracePt t="71012" x="2317750" y="5545138"/>
          <p14:tracePt t="71022" x="2317750" y="5556250"/>
          <p14:tracePt t="71027" x="2317750" y="5581650"/>
          <p14:tracePt t="71035" x="2317750" y="5599113"/>
          <p14:tracePt t="71042" x="2317750" y="5611813"/>
          <p14:tracePt t="71050" x="2317750" y="5630863"/>
          <p14:tracePt t="71058" x="2317750" y="5643563"/>
          <p14:tracePt t="71065" x="2317750" y="5661025"/>
          <p14:tracePt t="71073" x="2317750" y="5673725"/>
          <p14:tracePt t="71080" x="2312988" y="5705475"/>
          <p14:tracePt t="71088" x="2306638" y="5722938"/>
          <p14:tracePt t="71102" x="2300288" y="5722938"/>
          <p14:tracePt t="71110" x="2300288" y="5716588"/>
          <p14:tracePt t="71433" x="2293938" y="5716588"/>
          <p14:tracePt t="71442" x="2287588" y="5716588"/>
          <p14:tracePt t="71447" x="2281238" y="5716588"/>
          <p14:tracePt t="71455" x="2274888" y="5716588"/>
          <p14:tracePt t="71462" x="2262188" y="5729288"/>
          <p14:tracePt t="71470" x="2244725" y="5735638"/>
          <p14:tracePt t="71477" x="2225675" y="5754688"/>
          <p14:tracePt t="71485" x="2219325" y="5759450"/>
          <p14:tracePt t="71493" x="2195513" y="5772150"/>
          <p14:tracePt t="71500" x="2170113" y="5797550"/>
          <p14:tracePt t="71508" x="2163763" y="5810250"/>
          <p14:tracePt t="71515" x="2152650" y="5827713"/>
          <p14:tracePt t="71524" x="2133600" y="5846763"/>
          <p14:tracePt t="71530" x="2127250" y="5846763"/>
          <p14:tracePt t="71538" x="2114550" y="5846763"/>
          <p14:tracePt t="71545" x="2108200" y="5853113"/>
          <p14:tracePt t="71553" x="2097088" y="5853113"/>
          <p14:tracePt t="71561" x="2084388" y="5853113"/>
          <p14:tracePt t="71568" x="2071688" y="5853113"/>
          <p14:tracePt t="71575" x="2058988" y="5853113"/>
          <p14:tracePt t="71591" x="2041525" y="5853113"/>
          <p14:tracePt t="71597" x="2028825" y="5853113"/>
          <p14:tracePt t="71603" x="2022475" y="5853113"/>
          <p14:tracePt t="71611" x="2016125" y="5846763"/>
          <p14:tracePt t="71619" x="2003425" y="5846763"/>
          <p14:tracePt t="71626" x="1997075" y="5846763"/>
          <p14:tracePt t="71634" x="1992313" y="5846763"/>
          <p14:tracePt t="71649" x="1985963" y="5846763"/>
          <p14:tracePt t="71656" x="1979613" y="5846763"/>
          <p14:tracePt t="71664" x="1973263" y="5840413"/>
          <p14:tracePt t="71672" x="1966913" y="5834063"/>
          <p14:tracePt t="71687" x="1960563" y="5834063"/>
          <p14:tracePt t="71695" x="1960563" y="5827713"/>
          <p14:tracePt t="71702" x="1954213" y="5827713"/>
          <p14:tracePt t="71710" x="1947863" y="5827713"/>
          <p14:tracePt t="71770" x="1947863" y="5821363"/>
          <p14:tracePt t="71777" x="1941513" y="5821363"/>
          <p14:tracePt t="71793" x="1936750" y="5815013"/>
          <p14:tracePt t="71800" x="1930400" y="5815013"/>
          <p14:tracePt t="71808" x="1924050" y="5810250"/>
          <p14:tracePt t="71824" x="1911350" y="5810250"/>
          <p14:tracePt t="71830" x="1905000" y="5810250"/>
          <p14:tracePt t="71838" x="1898650" y="5803900"/>
          <p14:tracePt t="71845" x="1887538" y="5803900"/>
          <p14:tracePt t="71853" x="1881188" y="5803900"/>
          <p14:tracePt t="71861" x="1874838" y="5803900"/>
          <p14:tracePt t="71892" x="1868488" y="5797550"/>
          <p14:tracePt t="71906" x="1862138" y="5797550"/>
          <p14:tracePt t="71912" x="1855788" y="5797550"/>
          <p14:tracePt t="71920" x="1849438" y="5797550"/>
          <p14:tracePt t="71928" x="1843088" y="5797550"/>
          <p14:tracePt t="71935" x="1836738" y="5791200"/>
          <p14:tracePt t="71950" x="1831975" y="5791200"/>
          <p14:tracePt t="71958" x="1825625" y="5791200"/>
          <p14:tracePt t="71965" x="1812925" y="5784850"/>
          <p14:tracePt t="71974" x="1806575" y="5784850"/>
          <p14:tracePt t="71980" x="1800225" y="5778500"/>
          <p14:tracePt t="72003" x="1793875" y="5778500"/>
          <p14:tracePt t="72018" x="1781175" y="5772150"/>
          <p14:tracePt t="72026" x="1776413" y="5772150"/>
          <p14:tracePt t="72032" x="1770063" y="5772150"/>
          <p14:tracePt t="72041" x="1763713" y="5772150"/>
          <p14:tracePt t="72047" x="1757363" y="5772150"/>
          <p14:tracePt t="72057" x="1751013" y="5772150"/>
          <p14:tracePt t="72078" x="1744663" y="5772150"/>
          <p14:tracePt t="72093" x="1738313" y="5772150"/>
          <p14:tracePt t="72100" x="1731963" y="5772150"/>
          <p14:tracePt t="72108" x="1714500" y="5772150"/>
          <p14:tracePt t="72115" x="1708150" y="5772150"/>
          <p14:tracePt t="72124" x="1701800" y="5772150"/>
          <p14:tracePt t="72130" x="1695450" y="5772150"/>
          <p14:tracePt t="72138" x="1689100" y="5772150"/>
          <p14:tracePt t="72145" x="1682750" y="5772150"/>
          <p14:tracePt t="72153" x="1676400" y="5772150"/>
          <p14:tracePt t="72168" x="1671638" y="5772150"/>
          <p14:tracePt t="72175" x="1665288" y="5772150"/>
          <p14:tracePt t="72227" x="1658938" y="5772150"/>
          <p14:tracePt t="72235" x="1652588" y="5772150"/>
          <p14:tracePt t="72242" x="1646238" y="5772150"/>
          <p14:tracePt t="72258" x="1639888" y="5772150"/>
          <p14:tracePt t="72295" x="1633538" y="5772150"/>
          <p14:tracePt t="72385" x="1627188" y="5772150"/>
          <p14:tracePt t="76994" x="1676400" y="5772150"/>
          <p14:tracePt t="77000" x="1744663" y="5772150"/>
          <p14:tracePt t="77005" x="1770063" y="5772150"/>
          <p14:tracePt t="77013" x="1776413" y="5772150"/>
          <p14:tracePt t="77028" x="1776413" y="5778500"/>
          <p14:tracePt t="77036" x="1787525" y="5778500"/>
          <p14:tracePt t="77043" x="1793875" y="5778500"/>
          <p14:tracePt t="77051" x="1812925" y="5778500"/>
          <p14:tracePt t="77058" x="1836738" y="5778500"/>
          <p14:tracePt t="77067" x="1849438" y="5784850"/>
          <p14:tracePt t="77073" x="1887538" y="5784850"/>
          <p14:tracePt t="77080" x="1917700" y="5784850"/>
          <p14:tracePt t="77087" x="1930400" y="5784850"/>
          <p14:tracePt t="77095" x="1947863" y="5784850"/>
          <p14:tracePt t="77103" x="1954213" y="5784850"/>
          <p14:tracePt t="77110" x="1960563" y="5784850"/>
          <p14:tracePt t="77118" x="1966913" y="5791200"/>
          <p14:tracePt t="77148" x="1979613" y="5791200"/>
          <p14:tracePt t="77155" x="1997075" y="5791200"/>
          <p14:tracePt t="77163" x="2003425" y="5791200"/>
          <p14:tracePt t="77170" x="2016125" y="5791200"/>
          <p14:tracePt t="77178" x="2035175" y="5791200"/>
          <p14:tracePt t="77185" x="2041525" y="5791200"/>
          <p14:tracePt t="77193" x="2058988" y="5791200"/>
          <p14:tracePt t="77201" x="2078038" y="5791200"/>
          <p14:tracePt t="77208" x="2090738" y="5791200"/>
          <p14:tracePt t="77217" x="2101850" y="5791200"/>
          <p14:tracePt t="77222" x="2114550" y="5791200"/>
          <p14:tracePt t="77231" x="2120900" y="5791200"/>
          <p14:tracePt t="77238" x="2133600" y="5791200"/>
          <p14:tracePt t="77245" x="2139950" y="5791200"/>
          <p14:tracePt t="77260" x="2152650" y="5791200"/>
          <p14:tracePt t="77268" x="2157413" y="5791200"/>
          <p14:tracePt t="77275" x="2163763" y="5791200"/>
          <p14:tracePt t="77284" x="2170113" y="5791200"/>
          <p14:tracePt t="77290" x="2176463" y="5791200"/>
          <p14:tracePt t="77298" x="2182813" y="5791200"/>
          <p14:tracePt t="77313" x="2189163" y="5791200"/>
          <p14:tracePt t="77328" x="2195513" y="5791200"/>
          <p14:tracePt t="77335" x="2206625" y="5791200"/>
          <p14:tracePt t="77343" x="2225675" y="5791200"/>
          <p14:tracePt t="77351" x="2238375" y="5791200"/>
          <p14:tracePt t="77358" x="2257425" y="5791200"/>
          <p14:tracePt t="77367" x="2293938" y="5803900"/>
          <p14:tracePt t="77373" x="2300288" y="5803900"/>
          <p14:tracePt t="77380" x="2324100" y="5803900"/>
          <p14:tracePt t="77388" x="2355850" y="5803900"/>
          <p14:tracePt t="77395" x="2373313" y="5803900"/>
          <p14:tracePt t="77403" x="2379663" y="5803900"/>
          <p14:tracePt t="77410" x="2386013" y="5803900"/>
          <p14:tracePt t="77417" x="2392363" y="5803900"/>
          <p14:tracePt t="77432" x="2398713" y="5803900"/>
          <p14:tracePt t="77439" x="2405063" y="5803900"/>
          <p14:tracePt t="77446" x="2411413" y="5803900"/>
          <p14:tracePt t="77454" x="2417763" y="5803900"/>
          <p14:tracePt t="77462" x="2422525" y="5803900"/>
          <p14:tracePt t="77469" x="2428875" y="5803900"/>
          <p14:tracePt t="79709" x="2405063" y="5803900"/>
          <p14:tracePt t="79711" x="2392363" y="5803900"/>
          <p14:tracePt t="79712" x="2362200" y="5803900"/>
          <p14:tracePt t="79713" x="2343150" y="5803900"/>
          <p14:tracePt t="79719" x="2195513" y="5803900"/>
          <p14:tracePt t="79727" x="2176463" y="5803900"/>
          <p14:tracePt t="79734" x="2120900" y="5803900"/>
          <p14:tracePt t="79742" x="2046288" y="5803900"/>
          <p14:tracePt t="79749" x="2022475" y="5803900"/>
          <p14:tracePt t="79757" x="1979613" y="5797550"/>
          <p14:tracePt t="79765" x="1936750" y="5797550"/>
          <p14:tracePt t="79772" x="1917700" y="5797550"/>
          <p14:tracePt t="79780" x="1881188" y="5797550"/>
          <p14:tracePt t="79787" x="1843088" y="5797550"/>
          <p14:tracePt t="79802" x="1825625" y="5797550"/>
          <p14:tracePt t="79810" x="1787525" y="5797550"/>
          <p14:tracePt t="79817" x="1744663" y="5784850"/>
          <p14:tracePt t="79825" x="1731963" y="5784850"/>
          <p14:tracePt t="79832" x="1708150" y="5778500"/>
          <p14:tracePt t="79840" x="1676400" y="5778500"/>
          <p14:tracePt t="79848" x="1665288" y="5772150"/>
          <p14:tracePt t="79855" x="1639888" y="5772150"/>
          <p14:tracePt t="79862" x="1609725" y="5772150"/>
          <p14:tracePt t="79887" x="1597025" y="5772150"/>
          <p14:tracePt t="79892" x="1590675" y="5765800"/>
          <p14:tracePt t="79907" x="1584325" y="5765800"/>
          <p14:tracePt t="79915" x="1577975" y="5765800"/>
          <p14:tracePt t="79922" x="1571625" y="5765800"/>
          <p14:tracePt t="79930" x="1566863" y="5765800"/>
          <p14:tracePt t="79937" x="1554163" y="5765800"/>
          <p14:tracePt t="79945" x="1547813" y="5765800"/>
          <p14:tracePt t="79952" x="1528763" y="5765800"/>
          <p14:tracePt t="79960" x="1516063" y="5765800"/>
          <p14:tracePt t="79967" x="1511300" y="5765800"/>
          <p14:tracePt t="79975" x="1498600" y="5765800"/>
          <p14:tracePt t="79982" x="1485900" y="5759450"/>
          <p14:tracePt t="79990" x="1479550" y="5759450"/>
          <p14:tracePt t="79998" x="1473200" y="5754688"/>
          <p14:tracePt t="80005" x="1462088" y="5748338"/>
          <p14:tracePt t="80019" x="1455738" y="5741988"/>
          <p14:tracePt t="80027" x="1449388" y="5741988"/>
          <p14:tracePt t="80035" x="1436688" y="5735638"/>
          <p14:tracePt t="80042" x="1436688" y="5729288"/>
          <p14:tracePt t="80050" x="1430338" y="5729288"/>
          <p14:tracePt t="80561" x="1436688" y="5729288"/>
          <p14:tracePt t="80568" x="1443038" y="5729288"/>
          <p14:tracePt t="80575" x="1455738" y="5729288"/>
          <p14:tracePt t="80583" x="1473200" y="5729288"/>
          <p14:tracePt t="80590" x="1479550" y="5729288"/>
          <p14:tracePt t="80598" x="1498600" y="5729288"/>
          <p14:tracePt t="80605" x="1516063" y="5729288"/>
          <p14:tracePt t="80613" x="1535113" y="5729288"/>
          <p14:tracePt t="80620" x="1560513" y="5729288"/>
          <p14:tracePt t="80628" x="1590675" y="5729288"/>
          <p14:tracePt t="80636" x="1627188" y="5729288"/>
          <p14:tracePt t="80643" x="1639888" y="5729288"/>
          <p14:tracePt t="80652" x="1671638" y="5729288"/>
          <p14:tracePt t="80658" x="1695450" y="5735638"/>
          <p14:tracePt t="80665" x="1708150" y="5735638"/>
          <p14:tracePt t="80673" x="1744663" y="5741988"/>
          <p14:tracePt t="80680" x="1787525" y="5741988"/>
          <p14:tracePt t="80688" x="1806575" y="5741988"/>
          <p14:tracePt t="80695" x="1831975" y="5754688"/>
          <p14:tracePt t="80702" x="1862138" y="5754688"/>
          <p14:tracePt t="80710" x="1887538" y="5754688"/>
          <p14:tracePt t="80719" x="1892300" y="5754688"/>
          <p14:tracePt t="80725" x="1911350" y="5754688"/>
          <p14:tracePt t="80733" x="1941513" y="5759450"/>
          <p14:tracePt t="80748" x="1960563" y="5759450"/>
          <p14:tracePt t="80755" x="1973263" y="5759450"/>
          <p14:tracePt t="80763" x="1985963" y="5759450"/>
          <p14:tracePt t="80770" x="2003425" y="5759450"/>
          <p14:tracePt t="80778" x="2016125" y="5759450"/>
          <p14:tracePt t="80786" x="2028825" y="5759450"/>
          <p14:tracePt t="80793" x="2035175" y="5759450"/>
          <p14:tracePt t="80802" x="2046288" y="5759450"/>
          <p14:tracePt t="80808" x="2052638" y="5759450"/>
          <p14:tracePt t="80816" x="2058988" y="5759450"/>
          <p14:tracePt t="80823" x="2065338" y="5759450"/>
          <p14:tracePt t="80830" x="2078038" y="5759450"/>
          <p14:tracePt t="80838" x="2084388" y="5759450"/>
          <p14:tracePt t="80845" x="2097088" y="5759450"/>
          <p14:tracePt t="80853" x="2114550" y="5759450"/>
          <p14:tracePt t="80860" x="2127250" y="5759450"/>
          <p14:tracePt t="80869" x="2139950" y="5759450"/>
          <p14:tracePt t="80875" x="2157413" y="5759450"/>
          <p14:tracePt t="80888" x="2170113" y="5759450"/>
          <p14:tracePt t="80890" x="2189163" y="5759450"/>
          <p14:tracePt t="80898" x="2212975" y="5759450"/>
          <p14:tracePt t="80913" x="2238375" y="5759450"/>
          <p14:tracePt t="80920" x="2251075" y="5765800"/>
          <p14:tracePt t="80928" x="2274888" y="5765800"/>
          <p14:tracePt t="80935" x="2287588" y="5765800"/>
          <p14:tracePt t="80943" x="2306638" y="5765800"/>
          <p14:tracePt t="80952" x="2324100" y="5765800"/>
          <p14:tracePt t="80958" x="2336800" y="5765800"/>
          <p14:tracePt t="80965" x="2349500" y="5765800"/>
          <p14:tracePt t="80973" x="2355850" y="5765800"/>
          <p14:tracePt t="80980" x="2362200" y="5765800"/>
          <p14:tracePt t="80995" x="2366963" y="5765800"/>
          <p14:tracePt t="81003" x="2373313" y="5765800"/>
          <p14:tracePt t="81010" x="2379663" y="5765800"/>
          <p14:tracePt t="81019" x="2392363" y="5765800"/>
          <p14:tracePt t="81025" x="2398713" y="5765800"/>
          <p14:tracePt t="81040" x="2411413" y="5765800"/>
          <p14:tracePt t="81048" x="2428875" y="5765800"/>
          <p14:tracePt t="81055" x="2435225" y="5765800"/>
          <p14:tracePt t="81063" x="2447925" y="5772150"/>
          <p14:tracePt t="81070" x="2460625" y="5772150"/>
          <p14:tracePt t="81078" x="2471738" y="5772150"/>
          <p14:tracePt t="81085" x="2490788" y="5778500"/>
          <p14:tracePt t="81093" x="2503488" y="5784850"/>
          <p14:tracePt t="81102" x="2516188" y="5784850"/>
          <p14:tracePt t="81108" x="2527300" y="5791200"/>
          <p14:tracePt t="81123" x="2533650" y="5791200"/>
          <p14:tracePt t="81130" x="2546350" y="5797550"/>
          <p14:tracePt t="81138" x="2552700" y="5797550"/>
          <p14:tracePt t="81145" x="2565400" y="5803900"/>
          <p14:tracePt t="81152" x="2571750" y="5803900"/>
          <p14:tracePt t="81160" x="2578100" y="5803900"/>
          <p14:tracePt t="81169" x="2595563" y="5810250"/>
          <p14:tracePt t="81183" x="2601913" y="5810250"/>
          <p14:tracePt t="81198" x="2608263" y="5810250"/>
          <p14:tracePt t="81206" x="2614613" y="5810250"/>
          <p14:tracePt t="85649" x="2687638" y="5815013"/>
          <p14:tracePt t="85655" x="2725738" y="5815013"/>
          <p14:tracePt t="85660" x="2738438" y="5815013"/>
          <p14:tracePt t="85698" x="2743200" y="5815013"/>
          <p14:tracePt t="85706" x="2749550" y="5815013"/>
          <p14:tracePt t="85788" x="2755900" y="5815013"/>
          <p14:tracePt t="85796" x="2762250" y="5815013"/>
          <p14:tracePt t="85803" x="2768600" y="5815013"/>
          <p14:tracePt t="85810" x="2774950" y="5815013"/>
          <p14:tracePt t="85818" x="2787650" y="5810250"/>
          <p14:tracePt t="85826" x="2792413" y="5810250"/>
          <p14:tracePt t="85848" x="2798763" y="5810250"/>
          <p14:tracePt t="85856" x="2805113" y="5810250"/>
          <p14:tracePt t="85872" x="2811463" y="5810250"/>
          <p14:tracePt t="85892" x="2817813" y="5810250"/>
          <p14:tracePt t="85893" x="2824163" y="5810250"/>
          <p14:tracePt t="85901" x="2830513" y="5810250"/>
          <p14:tracePt t="85915" x="2836863" y="5810250"/>
          <p14:tracePt t="85938" x="2843213" y="5810250"/>
          <p14:tracePt t="86411" x="2860675" y="5810250"/>
          <p14:tracePt t="86419" x="2892425" y="5810250"/>
          <p14:tracePt t="86424" x="2928938" y="5810250"/>
          <p14:tracePt t="86432" x="2947988" y="5810250"/>
          <p14:tracePt t="86439" x="2990850" y="5810250"/>
          <p14:tracePt t="86447" x="3027363" y="5810250"/>
          <p14:tracePt t="86455" x="3040063" y="5810250"/>
          <p14:tracePt t="86462" x="3070225" y="5810250"/>
          <p14:tracePt t="86471" x="3089275" y="5810250"/>
          <p14:tracePt t="86478" x="3108325" y="5810250"/>
          <p14:tracePt t="86486" x="3113088" y="5810250"/>
          <p14:tracePt t="86493" x="3132138" y="5815013"/>
          <p14:tracePt t="86502" x="3151188" y="5821363"/>
          <p14:tracePt t="86508" x="3163888" y="5821363"/>
          <p14:tracePt t="86515" x="3187700" y="5821363"/>
          <p14:tracePt t="86523" x="3206750" y="5827713"/>
          <p14:tracePt t="86530" x="3217863" y="5827713"/>
          <p14:tracePt t="86538" x="3243263" y="5827713"/>
          <p14:tracePt t="86545" x="3268663" y="5827713"/>
          <p14:tracePt t="86554" x="3273425" y="5827713"/>
          <p14:tracePt t="86560" x="3286125" y="5827713"/>
          <p14:tracePt t="86568" x="3298825" y="5827713"/>
          <p14:tracePt t="86583" x="3305175" y="5827713"/>
          <p14:tracePt t="86622" x="3311525" y="5827713"/>
          <p14:tracePt t="86628" x="3328988" y="5827713"/>
          <p14:tracePt t="86636" x="3348038" y="5827713"/>
          <p14:tracePt t="86643" x="3367088" y="5827713"/>
          <p14:tracePt t="86653" x="3373438" y="5827713"/>
          <p14:tracePt t="86658" x="3384550" y="5827713"/>
          <p14:tracePt t="86666" x="3397250" y="5827713"/>
          <p14:tracePt t="86673" x="3409950" y="58277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6B3701-20D6-024B-B017-302DA3318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46447"/>
            <a:ext cx="7886700" cy="702563"/>
          </a:xfrm>
        </p:spPr>
        <p:txBody>
          <a:bodyPr/>
          <a:lstStyle/>
          <a:p>
            <a:r>
              <a:rPr kumimoji="1"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数据通路</a:t>
            </a:r>
          </a:p>
        </p:txBody>
      </p:sp>
      <p:sp>
        <p:nvSpPr>
          <p:cNvPr id="40963" name="矩形 6146">
            <a:extLst>
              <a:ext uri="{FF2B5EF4-FFF2-40B4-BE49-F238E27FC236}">
                <a16:creationId xmlns:a16="http://schemas.microsoft.com/office/drawing/2014/main" id="{079CCE75-3EB9-41E7-A235-08D0FCBD1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7" y="1686770"/>
            <a:ext cx="7591425" cy="467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lnSpc>
                <a:spcPct val="120000"/>
              </a:lnSpc>
              <a:buClr>
                <a:srgbClr val="FF0000"/>
              </a:buClr>
              <a:buSzPct val="80000"/>
            </a:pPr>
            <a:endParaRPr lang="zh-CN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矩形 6146">
            <a:extLst>
              <a:ext uri="{FF2B5EF4-FFF2-40B4-BE49-F238E27FC236}">
                <a16:creationId xmlns:a16="http://schemas.microsoft.com/office/drawing/2014/main" id="{3EDD1232-1C24-1346-B048-5B4CE7F15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849010"/>
            <a:ext cx="7886700" cy="5511261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779" tIns="47890" rIns="95779" bIns="47890"/>
          <a:lstStyle>
            <a:lvl1pPr marL="492125" indent="-492125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9588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datapath_top(clk, rst, lda, ldb,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read_addr, write_addr,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we, op);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input clk, rst, lda, ldb, we;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input [4:0] read_addr, write_addr;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input [1:0] op;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wire [31:0] </a:t>
            </a:r>
            <a:r>
              <a:rPr lang="en-US" altLang="zh-CN" sz="20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gr_data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zh-CN" altLang="en-US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alu_data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wire [31:0] </a:t>
            </a:r>
            <a:r>
              <a:rPr lang="en-US" altLang="zh-CN" sz="20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la_data</a:t>
            </a: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zh-CN" sz="2000" b="1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lb</a:t>
            </a:r>
            <a:r>
              <a:rPr lang="en-US" altLang="zh-CN" sz="2000" b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_data;</a:t>
            </a: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register #(32) LA (clk, rst, lda, gr_data, la_data);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register #(32) LB (clk, rst, ldb, gr_data, lb_data);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ram #(32, 5) GR (alu_data, read_addr, write_addr, 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clk, we, gr_data);</a:t>
            </a: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alu #(32) ALU (la_data, lb_data, op, alu_data);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just">
              <a:buClr>
                <a:srgbClr val="FF0000"/>
              </a:buClr>
              <a:buSzPct val="80000"/>
            </a:pPr>
            <a:r>
              <a:rPr lang="en-US" altLang="zh-CN" sz="20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endmodule</a:t>
            </a:r>
          </a:p>
          <a:p>
            <a:pPr marL="0" indent="0" algn="just">
              <a:buClr>
                <a:srgbClr val="FF0000"/>
              </a:buClr>
              <a:buSzPct val="80000"/>
            </a:pPr>
            <a:endParaRPr lang="en-US" altLang="zh-CN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58C0A05F-B86D-46E8-9C6F-4EF34C1A23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157021"/>
      </p:ext>
    </p:extLst>
  </p:cSld>
  <p:clrMapOvr>
    <a:masterClrMapping/>
  </p:clrMapOvr>
  <p:transition advTm="17899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831" x="3743325" y="1196975"/>
          <p14:tracePt t="11871" x="3681413" y="1203325"/>
          <p14:tracePt t="11874" x="3675063" y="1203325"/>
          <p14:tracePt t="11877" x="3662363" y="1208088"/>
          <p14:tracePt t="11897" x="3656013" y="1208088"/>
          <p14:tracePt t="11918" x="3649663" y="1208088"/>
          <p14:tracePt t="11926" x="3643313" y="1208088"/>
          <p14:tracePt t="11934" x="3632200" y="1208088"/>
          <p14:tracePt t="11949" x="3625850" y="1208088"/>
          <p14:tracePt t="11957" x="3619500" y="1208088"/>
          <p14:tracePt t="11979" x="3613150" y="1208088"/>
          <p14:tracePt t="11987" x="3606800" y="1208088"/>
          <p14:tracePt t="11994" x="3600450" y="1214438"/>
          <p14:tracePt t="12002" x="3594100" y="1214438"/>
          <p14:tracePt t="12062" x="3587750" y="1214438"/>
          <p14:tracePt t="12070" x="3582988" y="1214438"/>
          <p14:tracePt t="12077" x="3576638" y="1220788"/>
          <p14:tracePt t="12084" x="3570288" y="1220788"/>
          <p14:tracePt t="12093" x="3557588" y="1227138"/>
          <p14:tracePt t="12099" x="3551238" y="1227138"/>
          <p14:tracePt t="12108" x="3544888" y="1233488"/>
          <p14:tracePt t="12122" x="3538538" y="1233488"/>
          <p14:tracePt t="12152" x="3538538" y="1239838"/>
          <p14:tracePt t="12273" x="3557588" y="1239838"/>
          <p14:tracePt t="12279" x="3576638" y="1239838"/>
          <p14:tracePt t="12287" x="3600450" y="1239838"/>
          <p14:tracePt t="12295" x="3606800" y="1239838"/>
          <p14:tracePt t="12302" x="3638550" y="1239838"/>
          <p14:tracePt t="12310" x="3662363" y="1239838"/>
          <p14:tracePt t="12317" x="3675063" y="1239838"/>
          <p14:tracePt t="12326" x="3705225" y="1239838"/>
          <p14:tracePt t="12332" x="3748088" y="1239838"/>
          <p14:tracePt t="12340" x="3803650" y="1239838"/>
          <p14:tracePt t="12347" x="3822700" y="1239838"/>
          <p14:tracePt t="12355" x="3865563" y="1239838"/>
          <p14:tracePt t="12362" x="3914775" y="1239838"/>
          <p14:tracePt t="12370" x="3927475" y="1239838"/>
          <p14:tracePt t="12378" x="3959225" y="1239838"/>
          <p14:tracePt t="12385" x="3995738" y="1252538"/>
          <p14:tracePt t="12393" x="4008438" y="1252538"/>
          <p14:tracePt t="12399" x="4032250" y="1252538"/>
          <p14:tracePt t="12407" x="4064000" y="1252538"/>
          <p14:tracePt t="12415" x="4081463" y="1252538"/>
          <p14:tracePt t="12422" x="4119563" y="1252538"/>
          <p14:tracePt t="12429" x="4168775" y="1252538"/>
          <p14:tracePt t="12437" x="4217988" y="1252538"/>
          <p14:tracePt t="12445" x="4229100" y="1252538"/>
          <p14:tracePt t="12452" x="4260850" y="1252538"/>
          <p14:tracePt t="12460" x="4297363" y="1252538"/>
          <p14:tracePt t="12467" x="4310063" y="1252538"/>
          <p14:tracePt t="12476" x="4333875" y="1252538"/>
          <p14:tracePt t="12482" x="4365625" y="1258888"/>
          <p14:tracePt t="12490" x="4378325" y="1258888"/>
          <p14:tracePt t="12497" x="4395788" y="1258888"/>
          <p14:tracePt t="12504" x="4408488" y="1263650"/>
          <p14:tracePt t="12512" x="4421188" y="1263650"/>
          <p14:tracePt t="12520" x="4438650" y="1263650"/>
          <p14:tracePt t="12529" x="4457700" y="1263650"/>
          <p14:tracePt t="12534" x="4489450" y="1263650"/>
          <p14:tracePt t="12543" x="4500563" y="1263650"/>
          <p14:tracePt t="12549" x="4545013" y="1263650"/>
          <p14:tracePt t="12557" x="4581525" y="1263650"/>
          <p14:tracePt t="12564" x="4605338" y="1263650"/>
          <p14:tracePt t="12572" x="4643438" y="1270000"/>
          <p14:tracePt t="12579" x="4679950" y="1276350"/>
          <p14:tracePt t="12587" x="4705350" y="1276350"/>
          <p14:tracePt t="12595" x="4759325" y="1289050"/>
          <p14:tracePt t="12602" x="4810125" y="1289050"/>
          <p14:tracePt t="12610" x="4840288" y="1289050"/>
          <p14:tracePt t="12617" x="4895850" y="1295400"/>
          <p14:tracePt t="12626" x="4945063" y="1295400"/>
          <p14:tracePt t="12632" x="4994275" y="1295400"/>
          <p14:tracePt t="12640" x="5062538" y="1301750"/>
          <p14:tracePt t="12647" x="5124450" y="1301750"/>
          <p14:tracePt t="12655" x="5184775" y="1301750"/>
          <p14:tracePt t="12662" x="5203825" y="1301750"/>
          <p14:tracePt t="12670" x="5246688" y="1301750"/>
          <p14:tracePt t="12677" x="5289550" y="1301750"/>
          <p14:tracePt t="12685" x="5295900" y="1301750"/>
          <p14:tracePt t="12693" x="5327650" y="1301750"/>
          <p14:tracePt t="12699" x="5376863" y="1301750"/>
          <p14:tracePt t="12708" x="5395913" y="1301750"/>
          <p14:tracePt t="12715" x="5432425" y="1301750"/>
          <p14:tracePt t="12722" x="5481638" y="1301750"/>
          <p14:tracePt t="12729" x="5500688" y="1301750"/>
          <p14:tracePt t="12737" x="5537200" y="1301750"/>
          <p14:tracePt t="12745" x="5567363" y="1301750"/>
          <p14:tracePt t="12752" x="5580063" y="1301750"/>
          <p14:tracePt t="12760" x="5599113" y="1301750"/>
          <p14:tracePt t="12767" x="5610225" y="1301750"/>
          <p14:tracePt t="12776" x="5616575" y="1295400"/>
          <p14:tracePt t="12782" x="5622925" y="1295400"/>
          <p14:tracePt t="12790" x="5629275" y="1295400"/>
          <p14:tracePt t="12812" x="5641975" y="1295400"/>
          <p14:tracePt t="12820" x="5654675" y="1295400"/>
          <p14:tracePt t="12828" x="5661025" y="1295400"/>
          <p14:tracePt t="12834" x="5672138" y="1295400"/>
          <p14:tracePt t="12843" x="5684838" y="1295400"/>
          <p14:tracePt t="12849" x="5691188" y="1295400"/>
          <p14:tracePt t="12859" x="5697538" y="1295400"/>
          <p14:tracePt t="12864" x="5710238" y="1295400"/>
          <p14:tracePt t="12872" x="5721350" y="1295400"/>
          <p14:tracePt t="12879" x="5727700" y="1295400"/>
          <p14:tracePt t="12887" x="5734050" y="1295400"/>
          <p14:tracePt t="12895" x="5740400" y="1295400"/>
          <p14:tracePt t="12902" x="5746750" y="1295400"/>
          <p14:tracePt t="12910" x="5759450" y="1295400"/>
          <p14:tracePt t="12917" x="5765800" y="1295400"/>
          <p14:tracePt t="12926" x="5770563" y="1295400"/>
          <p14:tracePt t="12932" x="5776913" y="1295400"/>
          <p14:tracePt t="12940" x="5783263" y="1295400"/>
          <p14:tracePt t="12947" x="5789613" y="1295400"/>
          <p14:tracePt t="12992" x="5795963" y="1295400"/>
          <p14:tracePt t="12999" x="5808663" y="1295400"/>
          <p14:tracePt t="13014" x="5815013" y="1295400"/>
          <p14:tracePt t="13150" x="5776913" y="1295400"/>
          <p14:tracePt t="13159" x="5759450" y="1295400"/>
          <p14:tracePt t="13165" x="5697538" y="1295400"/>
          <p14:tracePt t="13172" x="5635625" y="1301750"/>
          <p14:tracePt t="13180" x="5573713" y="1308100"/>
          <p14:tracePt t="13187" x="5468938" y="1331913"/>
          <p14:tracePt t="13196" x="5334000" y="1350963"/>
          <p14:tracePt t="13203" x="5272088" y="1350963"/>
          <p14:tracePt t="13210" x="5080000" y="1374775"/>
          <p14:tracePt t="13217" x="4864100" y="1400175"/>
          <p14:tracePt t="13225" x="4778375" y="1412875"/>
          <p14:tracePt t="13232" x="4618038" y="1436688"/>
          <p14:tracePt t="13240" x="4506913" y="1443038"/>
          <p14:tracePt t="13246" x="4421188" y="1462088"/>
          <p14:tracePt t="13254" x="4333875" y="1473200"/>
          <p14:tracePt t="13262" x="4241800" y="1492250"/>
          <p14:tracePt t="13269" x="4168775" y="1492250"/>
          <p14:tracePt t="13278" x="4149725" y="1492250"/>
          <p14:tracePt t="13284" x="4113213" y="1498600"/>
          <p14:tracePt t="13292" x="4081463" y="1511300"/>
          <p14:tracePt t="13307" x="4064000" y="1511300"/>
          <p14:tracePt t="13314" x="4019550" y="1524000"/>
          <p14:tracePt t="13322" x="4008438" y="1524000"/>
          <p14:tracePt t="13329" x="3983038" y="1528763"/>
          <p14:tracePt t="13337" x="3970338" y="1528763"/>
          <p14:tracePt t="13344" x="3952875" y="1535113"/>
          <p14:tracePt t="13352" x="3927475" y="1535113"/>
          <p14:tracePt t="13359" x="3903663" y="1535113"/>
          <p14:tracePt t="13367" x="3897313" y="1541463"/>
          <p14:tracePt t="13375" x="3878263" y="1541463"/>
          <p14:tracePt t="13382" x="3865563" y="1547813"/>
          <p14:tracePt t="13389" x="3854450" y="1547813"/>
          <p14:tracePt t="13397" x="3841750" y="1547813"/>
          <p14:tracePt t="13412" x="3829050" y="1547813"/>
          <p14:tracePt t="13419" x="3816350" y="1547813"/>
          <p14:tracePt t="13427" x="3748088" y="1547813"/>
          <p14:tracePt t="13434" x="3711575" y="1547813"/>
          <p14:tracePt t="13442" x="3694113" y="1547813"/>
          <p14:tracePt t="13449" x="3656013" y="1547813"/>
          <p14:tracePt t="13457" x="3600450" y="1547813"/>
          <p14:tracePt t="13464" x="3587750" y="1554163"/>
          <p14:tracePt t="13472" x="3563938" y="1554163"/>
          <p14:tracePt t="13479" x="3551238" y="1554163"/>
          <p14:tracePt t="13487" x="3544888" y="1554163"/>
          <p14:tracePt t="13540" x="3551238" y="1554163"/>
          <p14:tracePt t="13615" x="3544888" y="1554163"/>
          <p14:tracePt t="13668" x="3544888" y="1547813"/>
          <p14:tracePt t="13676" x="3551238" y="1547813"/>
          <p14:tracePt t="13682" x="3563938" y="1541463"/>
          <p14:tracePt t="13690" x="3582988" y="1541463"/>
          <p14:tracePt t="13697" x="3600450" y="1541463"/>
          <p14:tracePt t="13705" x="3632200" y="1541463"/>
          <p14:tracePt t="13712" x="3675063" y="1541463"/>
          <p14:tracePt t="13720" x="3705225" y="1541463"/>
          <p14:tracePt t="13728" x="3773488" y="1541463"/>
          <p14:tracePt t="13735" x="3859213" y="1541463"/>
          <p14:tracePt t="13743" x="3959225" y="1541463"/>
          <p14:tracePt t="13750" x="4008438" y="1541463"/>
          <p14:tracePt t="13759" x="4143375" y="1541463"/>
          <p14:tracePt t="13765" x="4273550" y="1541463"/>
          <p14:tracePt t="13772" x="4329113" y="1541463"/>
          <p14:tracePt t="13780" x="4427538" y="1541463"/>
          <p14:tracePt t="13788" x="4556125" y="1541463"/>
          <p14:tracePt t="13795" x="4605338" y="1541463"/>
          <p14:tracePt t="13802" x="4729163" y="1541463"/>
          <p14:tracePt t="13810" x="4864100" y="1541463"/>
          <p14:tracePt t="13816" x="4914900" y="1541463"/>
          <p14:tracePt t="13825" x="5013325" y="1541463"/>
          <p14:tracePt t="13831" x="5135563" y="1541463"/>
          <p14:tracePt t="13839" x="5272088" y="1541463"/>
          <p14:tracePt t="13847" x="5321300" y="1541463"/>
          <p14:tracePt t="13854" x="5445125" y="1541463"/>
          <p14:tracePt t="13862" x="5567363" y="1541463"/>
          <p14:tracePt t="13869" x="5605463" y="1541463"/>
          <p14:tracePt t="13877" x="5715000" y="1541463"/>
          <p14:tracePt t="13884" x="5789613" y="1541463"/>
          <p14:tracePt t="13892" x="5815013" y="1541463"/>
          <p14:tracePt t="13899" x="5894388" y="1541463"/>
          <p14:tracePt t="13907" x="5969000" y="1541463"/>
          <p14:tracePt t="13914" x="5986463" y="1541463"/>
          <p14:tracePt t="13922" x="6030913" y="1541463"/>
          <p14:tracePt t="13929" x="6086475" y="1541463"/>
          <p14:tracePt t="13937" x="6091238" y="1541463"/>
          <p14:tracePt t="13944" x="6122988" y="1541463"/>
          <p14:tracePt t="13961" x="6153150" y="1541463"/>
          <p14:tracePt t="13966" x="6165850" y="1547813"/>
          <p14:tracePt t="13975" x="6172200" y="1547813"/>
          <p14:tracePt t="13981" x="6178550" y="1547813"/>
          <p14:tracePt t="13989" x="6184900" y="1547813"/>
          <p14:tracePt t="13997" x="6191250" y="1554163"/>
          <p14:tracePt t="14004" x="6208713" y="1554163"/>
          <p14:tracePt t="14019" x="6227763" y="1560513"/>
          <p14:tracePt t="14027" x="6257925" y="1560513"/>
          <p14:tracePt t="14034" x="6264275" y="1560513"/>
          <p14:tracePt t="14042" x="6283325" y="1560513"/>
          <p14:tracePt t="14057" x="6289675" y="1560513"/>
          <p14:tracePt t="14343" x="6283325" y="1560513"/>
          <p14:tracePt t="14351" x="6246813" y="1579563"/>
          <p14:tracePt t="14357" x="6221413" y="1579563"/>
          <p14:tracePt t="14365" x="6153150" y="1584325"/>
          <p14:tracePt t="14372" x="6061075" y="1603375"/>
          <p14:tracePt t="14380" x="5937250" y="1622425"/>
          <p14:tracePt t="14387" x="5888038" y="1633538"/>
          <p14:tracePt t="14395" x="5727700" y="1652588"/>
          <p14:tracePt t="14403" x="5567363" y="1677988"/>
          <p14:tracePt t="14410" x="5487988" y="1689100"/>
          <p14:tracePt t="14418" x="5278438" y="1714500"/>
          <p14:tracePt t="14425" x="5086350" y="1739900"/>
          <p14:tracePt t="14434" x="5013325" y="1757363"/>
          <p14:tracePt t="14440" x="4889500" y="1776413"/>
          <p14:tracePt t="14447" x="4772025" y="1806575"/>
          <p14:tracePt t="14454" x="4735513" y="1819275"/>
          <p14:tracePt t="14462" x="4643438" y="1849438"/>
          <p14:tracePt t="14471" x="4581525" y="1849438"/>
          <p14:tracePt t="14477" x="4562475" y="1855788"/>
          <p14:tracePt t="14484" x="4525963" y="1862138"/>
          <p14:tracePt t="14492" x="4494213" y="1868488"/>
          <p14:tracePt t="14500" x="4470400" y="1868488"/>
          <p14:tracePt t="14507" x="4457700" y="1868488"/>
          <p14:tracePt t="14514" x="4427538" y="1881188"/>
          <p14:tracePt t="14522" x="4389438" y="1881188"/>
          <p14:tracePt t="14529" x="4371975" y="1893888"/>
          <p14:tracePt t="14537" x="4322763" y="1900238"/>
          <p14:tracePt t="14544" x="4260850" y="1905000"/>
          <p14:tracePt t="14553" x="4235450" y="1911350"/>
          <p14:tracePt t="14559" x="4186238" y="1924050"/>
          <p14:tracePt t="14567" x="4124325" y="1930400"/>
          <p14:tracePt t="14575" x="4106863" y="1930400"/>
          <p14:tracePt t="14581" x="4068763" y="1930400"/>
          <p14:tracePt t="14589" x="4032250" y="1930400"/>
          <p14:tracePt t="14597" x="4002088" y="1930400"/>
          <p14:tracePt t="14604" x="3995738" y="1930400"/>
          <p14:tracePt t="14612" x="3963988" y="1930400"/>
          <p14:tracePt t="14619" x="3940175" y="1930400"/>
          <p14:tracePt t="14627" x="3927475" y="1930400"/>
          <p14:tracePt t="14634" x="3890963" y="1930400"/>
          <p14:tracePt t="14641" x="3859213" y="1930400"/>
          <p14:tracePt t="14650" x="3841750" y="1930400"/>
          <p14:tracePt t="14656" x="3816350" y="1930400"/>
          <p14:tracePt t="14664" x="3779838" y="1930400"/>
          <p14:tracePt t="14672" x="3767138" y="1930400"/>
          <p14:tracePt t="14679" x="3730625" y="1930400"/>
          <p14:tracePt t="14687" x="3698875" y="1930400"/>
          <p14:tracePt t="14694" x="3662363" y="1924050"/>
          <p14:tracePt t="14702" x="3643313" y="1917700"/>
          <p14:tracePt t="14709" x="3613150" y="1905000"/>
          <p14:tracePt t="14717" x="3576638" y="1900238"/>
          <p14:tracePt t="14724" x="3570288" y="1900238"/>
          <p14:tracePt t="14732" x="3551238" y="1893888"/>
          <p14:tracePt t="14739" x="3538538" y="1887538"/>
          <p14:tracePt t="14747" x="3533775" y="1887538"/>
          <p14:tracePt t="14754" x="3527425" y="1887538"/>
          <p14:tracePt t="14769" x="3521075" y="1881188"/>
          <p14:tracePt t="14995" x="3533775" y="1881188"/>
          <p14:tracePt t="15002" x="3551238" y="1881188"/>
          <p14:tracePt t="15010" x="3570288" y="1881188"/>
          <p14:tracePt t="15018" x="3600450" y="1881188"/>
          <p14:tracePt t="15026" x="3649663" y="1881188"/>
          <p14:tracePt t="15032" x="3687763" y="1881188"/>
          <p14:tracePt t="15040" x="3711575" y="1881188"/>
          <p14:tracePt t="15047" x="3773488" y="1887538"/>
          <p14:tracePt t="15056" x="3848100" y="1887538"/>
          <p14:tracePt t="15062" x="3897313" y="1887538"/>
          <p14:tracePt t="15070" x="3983038" y="1887538"/>
          <p14:tracePt t="15077" x="4081463" y="1887538"/>
          <p14:tracePt t="15085" x="4119563" y="1881188"/>
          <p14:tracePt t="15092" x="4205288" y="1881188"/>
          <p14:tracePt t="15100" x="4267200" y="1881188"/>
          <p14:tracePt t="15108" x="4284663" y="1881188"/>
          <p14:tracePt t="15115" x="4322763" y="1881188"/>
          <p14:tracePt t="15123" x="4346575" y="1881188"/>
          <p14:tracePt t="15139" x="4359275" y="1881188"/>
          <p14:tracePt t="16073" x="4359275" y="1887538"/>
          <p14:tracePt t="16081" x="4365625" y="1900238"/>
          <p14:tracePt t="16089" x="4371975" y="1930400"/>
          <p14:tracePt t="16097" x="4378325" y="1943100"/>
          <p14:tracePt t="16104" x="4395788" y="1979613"/>
          <p14:tracePt t="16111" x="4402138" y="2022475"/>
          <p14:tracePt t="16118" x="4408488" y="2035175"/>
          <p14:tracePt t="16126" x="4427538" y="2084388"/>
          <p14:tracePt t="16134" x="4427538" y="2109788"/>
          <p14:tracePt t="16143" x="4433888" y="2146300"/>
          <p14:tracePt t="16149" x="4433888" y="2170113"/>
          <p14:tracePt t="16157" x="4438650" y="2208213"/>
          <p14:tracePt t="16164" x="4451350" y="2257425"/>
          <p14:tracePt t="16172" x="4457700" y="2270125"/>
          <p14:tracePt t="16179" x="4457700" y="2306638"/>
          <p14:tracePt t="16187" x="4457700" y="2355850"/>
          <p14:tracePt t="16195" x="4464050" y="2368550"/>
          <p14:tracePt t="16202" x="4464050" y="2417763"/>
          <p14:tracePt t="16210" x="4457700" y="2466975"/>
          <p14:tracePt t="16217" x="4457700" y="2490788"/>
          <p14:tracePt t="16226" x="4445000" y="2541588"/>
          <p14:tracePt t="16232" x="4433888" y="2601913"/>
          <p14:tracePt t="16240" x="4408488" y="2670175"/>
          <p14:tracePt t="16247" x="4408488" y="2695575"/>
          <p14:tracePt t="16255" x="4389438" y="2757488"/>
          <p14:tracePt t="16262" x="4384675" y="2830513"/>
          <p14:tracePt t="16269" x="4365625" y="2843213"/>
          <p14:tracePt t="16278" x="4352925" y="2879725"/>
          <p14:tracePt t="16285" x="4333875" y="2935288"/>
          <p14:tracePt t="16292" x="4322763" y="2947988"/>
          <p14:tracePt t="16299" x="4297363" y="2984500"/>
          <p14:tracePt t="16307" x="4267200" y="3022600"/>
          <p14:tracePt t="16314" x="4248150" y="3033713"/>
          <p14:tracePt t="16322" x="4211638" y="3059113"/>
          <p14:tracePt t="16329" x="4179888" y="3082925"/>
          <p14:tracePt t="16337" x="4124325" y="3108325"/>
          <p14:tracePt t="16345" x="4106863" y="3114675"/>
          <p14:tracePt t="16352" x="4064000" y="3138488"/>
          <p14:tracePt t="16359" x="4002088" y="3157538"/>
          <p14:tracePt t="16367" x="3976688" y="3170238"/>
          <p14:tracePt t="16375" x="3927475" y="3187700"/>
          <p14:tracePt t="16382" x="3878263" y="3206750"/>
          <p14:tracePt t="16389" x="3854450" y="3213100"/>
          <p14:tracePt t="16397" x="3816350" y="3238500"/>
          <p14:tracePt t="16404" x="3773488" y="3262313"/>
          <p14:tracePt t="16412" x="3754438" y="3268663"/>
          <p14:tracePt t="16419" x="3724275" y="3287713"/>
          <p14:tracePt t="16429" x="3698875" y="3298825"/>
          <p14:tracePt t="16434" x="3675063" y="3324225"/>
          <p14:tracePt t="16442" x="3656013" y="3330575"/>
          <p14:tracePt t="16449" x="3613150" y="3343275"/>
          <p14:tracePt t="16457" x="3576638" y="3367088"/>
          <p14:tracePt t="16464" x="3563938" y="3373438"/>
          <p14:tracePt t="16472" x="3538538" y="3392488"/>
          <p14:tracePt t="16479" x="3482975" y="3416300"/>
          <p14:tracePt t="16487" x="3471863" y="3422650"/>
          <p14:tracePt t="16496" x="3422650" y="3441700"/>
          <p14:tracePt t="16502" x="3397250" y="3448050"/>
          <p14:tracePt t="16510" x="3384550" y="3454400"/>
          <p14:tracePt t="16517" x="3373438" y="3454400"/>
          <p14:tracePt t="16525" x="3360738" y="3459163"/>
          <p14:tracePt t="16532" x="3341688" y="3459163"/>
          <p14:tracePt t="16540" x="3335338" y="3459163"/>
          <p14:tracePt t="16547" x="3311525" y="3465513"/>
          <p14:tracePt t="16554" x="3286125" y="3465513"/>
          <p14:tracePt t="16562" x="3273425" y="3465513"/>
          <p14:tracePt t="16570" x="3243263" y="3471863"/>
          <p14:tracePt t="16579" x="3206750" y="3471863"/>
          <p14:tracePt t="16585" x="3187700" y="3478213"/>
          <p14:tracePt t="16592" x="3151188" y="3484563"/>
          <p14:tracePt t="16599" x="3082925" y="3503613"/>
          <p14:tracePt t="16609" x="3063875" y="3509963"/>
          <p14:tracePt t="16614" x="3003550" y="3527425"/>
          <p14:tracePt t="16622" x="2952750" y="3540125"/>
          <p14:tracePt t="16629" x="2886075" y="3559175"/>
          <p14:tracePt t="16637" x="2867025" y="3563938"/>
          <p14:tracePt t="16646" x="2830513" y="3570288"/>
          <p14:tracePt t="16652" x="2762250" y="3589338"/>
          <p14:tracePt t="16659" x="2743200" y="3595688"/>
          <p14:tracePt t="16667" x="2693988" y="3614738"/>
          <p14:tracePt t="16676" x="2657475" y="3619500"/>
          <p14:tracePt t="16682" x="2638425" y="3619500"/>
          <p14:tracePt t="16690" x="2595563" y="3625850"/>
          <p14:tracePt t="16697" x="2559050" y="3632200"/>
          <p14:tracePt t="16705" x="2540000" y="3632200"/>
          <p14:tracePt t="16712" x="2490788" y="3644900"/>
          <p14:tracePt t="16719" x="2460625" y="3644900"/>
          <p14:tracePt t="16728" x="2422525" y="3651250"/>
          <p14:tracePt t="16734" x="2405063" y="3651250"/>
          <p14:tracePt t="16743" x="2366963" y="3651250"/>
          <p14:tracePt t="16749" x="2343150" y="3651250"/>
          <p14:tracePt t="16759" x="2330450" y="3651250"/>
          <p14:tracePt t="16764" x="2293938" y="3651250"/>
          <p14:tracePt t="16772" x="2287588" y="3651250"/>
          <p14:tracePt t="16779" x="2268538" y="3651250"/>
          <p14:tracePt t="16787" x="2251075" y="3651250"/>
          <p14:tracePt t="16795" x="2225675" y="3651250"/>
          <p14:tracePt t="16810" x="2219325" y="3651250"/>
          <p14:tracePt t="16817" x="2212975" y="3651250"/>
          <p14:tracePt t="16825" x="2212975" y="3644900"/>
          <p14:tracePt t="16832" x="2206625" y="3638550"/>
          <p14:tracePt t="16847" x="2201863" y="3638550"/>
          <p14:tracePt t="16930" x="2201863" y="3632200"/>
          <p14:tracePt t="16938" x="2201863" y="3625850"/>
          <p14:tracePt t="16960" x="2206625" y="3614738"/>
          <p14:tracePt t="16967" x="2212975" y="3608388"/>
          <p14:tracePt t="16975" x="2225675" y="3595688"/>
          <p14:tracePt t="16982" x="2232025" y="3589338"/>
          <p14:tracePt t="16990" x="2244725" y="3576638"/>
          <p14:tracePt t="16997" x="2257425" y="3563938"/>
          <p14:tracePt t="17005" x="2262188" y="3559175"/>
          <p14:tracePt t="17012" x="2268538" y="3552825"/>
          <p14:tracePt t="17019" x="2281238" y="3546475"/>
          <p14:tracePt t="17028" x="2293938" y="3540125"/>
          <p14:tracePt t="17034" x="2300288" y="3533775"/>
          <p14:tracePt t="17042" x="2312988" y="3533775"/>
          <p14:tracePt t="17049" x="2324100" y="3527425"/>
          <p14:tracePt t="17056" x="2330450" y="3527425"/>
          <p14:tracePt t="17064" x="2336800" y="3527425"/>
          <p14:tracePt t="17071" x="2355850" y="3521075"/>
          <p14:tracePt t="17079" x="2366963" y="3514725"/>
          <p14:tracePt t="17087" x="2379663" y="3514725"/>
          <p14:tracePt t="17094" x="2398713" y="3509963"/>
          <p14:tracePt t="17102" x="2411413" y="3509963"/>
          <p14:tracePt t="17109" x="2441575" y="3509963"/>
          <p14:tracePt t="17117" x="2441575" y="3503613"/>
          <p14:tracePt t="17125" x="2454275" y="3503613"/>
          <p14:tracePt t="17131" x="2460625" y="3503613"/>
          <p14:tracePt t="17139" x="2466975" y="3503613"/>
          <p14:tracePt t="17146" x="2478088" y="3497263"/>
          <p14:tracePt t="17154" x="2484438" y="3497263"/>
          <p14:tracePt t="17162" x="2490788" y="3497263"/>
          <p14:tracePt t="17169" x="2497138" y="3497263"/>
          <p14:tracePt t="17177" x="2503488" y="3497263"/>
          <p14:tracePt t="17199" x="2509838" y="3497263"/>
          <p14:tracePt t="17208" x="2516188" y="3490913"/>
          <p14:tracePt t="17214" x="2527300" y="3484563"/>
          <p14:tracePt t="17222" x="2527300" y="3478213"/>
          <p14:tracePt t="17229" x="2540000" y="3478213"/>
          <p14:tracePt t="17237" x="2540000" y="3471863"/>
          <p14:tracePt t="17252" x="2540000" y="3465513"/>
          <p14:tracePt t="17260" x="2552700" y="3465513"/>
          <p14:tracePt t="17267" x="2559050" y="3465513"/>
          <p14:tracePt t="17275" x="2559050" y="3459163"/>
          <p14:tracePt t="17304" x="2565400" y="3459163"/>
          <p14:tracePt t="17328" x="2565400" y="3454400"/>
          <p14:tracePt t="17335" x="2565400" y="3448050"/>
          <p14:tracePt t="17349" x="2565400" y="3441700"/>
          <p14:tracePt t="17361" x="2571750" y="3429000"/>
          <p14:tracePt t="17365" x="2571750" y="3416300"/>
          <p14:tracePt t="17372" x="2582863" y="3409950"/>
          <p14:tracePt t="17379" x="2582863" y="3403600"/>
          <p14:tracePt t="17387" x="2589213" y="3392488"/>
          <p14:tracePt t="17402" x="2595563" y="3386138"/>
          <p14:tracePt t="17410" x="2595563" y="3379788"/>
          <p14:tracePt t="17417" x="2595563" y="3373438"/>
          <p14:tracePt t="18258" x="2601913" y="3373438"/>
          <p14:tracePt t="18266" x="2614613" y="3373438"/>
          <p14:tracePt t="18272" x="2627313" y="3373438"/>
          <p14:tracePt t="18280" x="2638425" y="3367088"/>
          <p14:tracePt t="18287" x="2644775" y="3367088"/>
          <p14:tracePt t="18295" x="2663825" y="3367088"/>
          <p14:tracePt t="18303" x="2676525" y="3367088"/>
          <p14:tracePt t="18310" x="2682875" y="3367088"/>
          <p14:tracePt t="18317" x="2706688" y="3367088"/>
          <p14:tracePt t="18325" x="2732088" y="3367088"/>
          <p14:tracePt t="18333" x="2743200" y="3373438"/>
          <p14:tracePt t="18340" x="2781300" y="3373438"/>
          <p14:tracePt t="18349" x="2836863" y="3379788"/>
          <p14:tracePt t="18355" x="2873375" y="3379788"/>
          <p14:tracePt t="18361" x="2892425" y="3379788"/>
          <p14:tracePt t="18368" x="2941638" y="3392488"/>
          <p14:tracePt t="18376" x="3003550" y="3392488"/>
          <p14:tracePt t="18383" x="3021013" y="3392488"/>
          <p14:tracePt t="18391" x="3070225" y="3398838"/>
          <p14:tracePt t="18398" x="3101975" y="3398838"/>
          <p14:tracePt t="18406" x="3119438" y="3398838"/>
          <p14:tracePt t="18414" x="3157538" y="3398838"/>
          <p14:tracePt t="18421" x="3175000" y="3398838"/>
          <p14:tracePt t="18428" x="3194050" y="3398838"/>
          <p14:tracePt t="18436" x="3213100" y="3398838"/>
          <p14:tracePt t="18444" x="3243263" y="3398838"/>
          <p14:tracePt t="18452" x="3249613" y="3398838"/>
          <p14:tracePt t="18459" x="3268663" y="3398838"/>
          <p14:tracePt t="18467" x="3292475" y="3398838"/>
          <p14:tracePt t="18475" x="3322638" y="3398838"/>
          <p14:tracePt t="18482" x="3328988" y="3398838"/>
          <p14:tracePt t="18489" x="3360738" y="3398838"/>
          <p14:tracePt t="18498" x="3397250" y="3398838"/>
          <p14:tracePt t="18504" x="3416300" y="3398838"/>
          <p14:tracePt t="18512" x="3452813" y="3398838"/>
          <p14:tracePt t="18519" x="3502025" y="3398838"/>
          <p14:tracePt t="18527" x="3521075" y="3398838"/>
          <p14:tracePt t="18535" x="3557588" y="3398838"/>
          <p14:tracePt t="18542" x="3600450" y="3398838"/>
          <p14:tracePt t="18550" x="3619500" y="3398838"/>
          <p14:tracePt t="18557" x="3643313" y="3398838"/>
          <p14:tracePt t="18565" x="3675063" y="3398838"/>
          <p14:tracePt t="18572" x="3687763" y="3398838"/>
          <p14:tracePt t="18580" x="3705225" y="3398838"/>
          <p14:tracePt t="18587" x="3724275" y="3398838"/>
          <p14:tracePt t="18594" x="3736975" y="3398838"/>
          <p14:tracePt t="18602" x="3748088" y="3398838"/>
          <p14:tracePt t="18610" x="3760788" y="3398838"/>
          <p14:tracePt t="18618" x="3767138" y="3398838"/>
          <p14:tracePt t="18624" x="3773488" y="3398838"/>
          <p14:tracePt t="18632" x="3779838" y="3398838"/>
          <p14:tracePt t="18639" x="3786188" y="3398838"/>
          <p14:tracePt t="18648" x="3792538" y="3398838"/>
          <p14:tracePt t="18654" x="3803650" y="3398838"/>
          <p14:tracePt t="18662" x="3816350" y="3398838"/>
          <p14:tracePt t="18669" x="3822700" y="3398838"/>
          <p14:tracePt t="18677" x="3841750" y="3398838"/>
          <p14:tracePt t="18685" x="3859213" y="3398838"/>
          <p14:tracePt t="18692" x="3871913" y="3398838"/>
          <p14:tracePt t="18700" x="3897313" y="3398838"/>
          <p14:tracePt t="18707" x="3914775" y="3398838"/>
          <p14:tracePt t="18715" x="3927475" y="3398838"/>
          <p14:tracePt t="18722" x="3940175" y="3398838"/>
          <p14:tracePt t="18730" x="3959225" y="3398838"/>
          <p14:tracePt t="18737" x="3983038" y="3398838"/>
          <p14:tracePt t="18745" x="4019550" y="3398838"/>
          <p14:tracePt t="18752" x="4044950" y="3398838"/>
          <p14:tracePt t="18760" x="4081463" y="3398838"/>
          <p14:tracePt t="18768" x="4094163" y="3398838"/>
          <p14:tracePt t="18774" x="4143375" y="3398838"/>
          <p14:tracePt t="18783" x="4162425" y="3398838"/>
          <p14:tracePt t="18789" x="4186238" y="3398838"/>
          <p14:tracePt t="18798" x="4217988" y="3398838"/>
          <p14:tracePt t="18804" x="4254500" y="3398838"/>
          <p14:tracePt t="18812" x="4267200" y="3398838"/>
          <p14:tracePt t="18819" x="4291013" y="3398838"/>
          <p14:tracePt t="18827" x="4322763" y="3398838"/>
          <p14:tracePt t="18834" x="4359275" y="3398838"/>
          <p14:tracePt t="18842" x="4378325" y="3398838"/>
          <p14:tracePt t="18849" x="4421188" y="3398838"/>
          <p14:tracePt t="18857" x="4476750" y="3398838"/>
          <p14:tracePt t="18865" x="4494213" y="3398838"/>
          <p14:tracePt t="18872" x="4532313" y="3398838"/>
          <p14:tracePt t="18880" x="4556125" y="3398838"/>
          <p14:tracePt t="18887" x="4587875" y="3398838"/>
          <p14:tracePt t="18894" x="4611688" y="3398838"/>
          <p14:tracePt t="18902" x="4643438" y="3398838"/>
          <p14:tracePt t="18910" x="4654550" y="3398838"/>
          <p14:tracePt t="18917" x="4679950" y="3398838"/>
          <p14:tracePt t="18925" x="4699000" y="3398838"/>
          <p14:tracePt t="18932" x="4710113" y="3398838"/>
          <p14:tracePt t="18939" x="4722813" y="3398838"/>
          <p14:tracePt t="18949" x="4735513" y="3398838"/>
          <p14:tracePt t="18966" x="4754563" y="3398838"/>
          <p14:tracePt t="18970" x="4765675" y="3398838"/>
          <p14:tracePt t="18985" x="4778375" y="3398838"/>
          <p14:tracePt t="18992" x="4784725" y="3398838"/>
          <p14:tracePt t="19000" x="4791075" y="3398838"/>
          <p14:tracePt t="19007" x="4797425" y="3398838"/>
          <p14:tracePt t="19022" x="4803775" y="3398838"/>
          <p14:tracePt t="19030" x="4810125" y="3398838"/>
          <p14:tracePt t="19045" x="4814888" y="3398838"/>
          <p14:tracePt t="19052" x="4827588" y="3398838"/>
          <p14:tracePt t="19067" x="4833938" y="3398838"/>
          <p14:tracePt t="19075" x="4846638" y="3392488"/>
          <p14:tracePt t="19082" x="4852988" y="3392488"/>
          <p14:tracePt t="19089" x="4859338" y="3386138"/>
          <p14:tracePt t="19098" x="4859338" y="3379788"/>
          <p14:tracePt t="19104" x="4870450" y="3379788"/>
          <p14:tracePt t="19112" x="4883150" y="3379788"/>
          <p14:tracePt t="19119" x="4895850" y="3379788"/>
          <p14:tracePt t="19127" x="4902200" y="3379788"/>
          <p14:tracePt t="19135" x="4919663" y="3379788"/>
          <p14:tracePt t="19142" x="4932363" y="3379788"/>
          <p14:tracePt t="19149" x="4951413" y="3379788"/>
          <p14:tracePt t="19157" x="4964113" y="3379788"/>
          <p14:tracePt t="19165" x="4987925" y="3379788"/>
          <p14:tracePt t="19172" x="5013325" y="3379788"/>
          <p14:tracePt t="19187" x="5024438" y="3379788"/>
          <p14:tracePt t="19194" x="5037138" y="3379788"/>
          <p14:tracePt t="19202" x="5043488" y="3379788"/>
          <p14:tracePt t="19209" x="5056188" y="3379788"/>
          <p14:tracePt t="19217" x="5062538" y="3379788"/>
          <p14:tracePt t="19232" x="5068888" y="3379788"/>
          <p14:tracePt t="19239" x="5075238" y="3379788"/>
          <p14:tracePt t="19248" x="5080000" y="3379788"/>
          <p14:tracePt t="19405" x="5068888" y="3379788"/>
          <p14:tracePt t="19413" x="5056188" y="3379788"/>
          <p14:tracePt t="19420" x="5030788" y="3379788"/>
          <p14:tracePt t="19427" x="4981575" y="3379788"/>
          <p14:tracePt t="19435" x="4970463" y="3379788"/>
          <p14:tracePt t="19443" x="4919663" y="3379788"/>
          <p14:tracePt t="19450" x="4859338" y="3386138"/>
          <p14:tracePt t="19457" x="4840288" y="3398838"/>
          <p14:tracePt t="19466" x="4759325" y="3409950"/>
          <p14:tracePt t="19472" x="4686300" y="3429000"/>
          <p14:tracePt t="19480" x="4630738" y="3441700"/>
          <p14:tracePt t="19487" x="4556125" y="3459163"/>
          <p14:tracePt t="19495" x="4470400" y="3478213"/>
          <p14:tracePt t="19504" x="4352925" y="3509963"/>
          <p14:tracePt t="19509" x="4310063" y="3527425"/>
          <p14:tracePt t="19517" x="4211638" y="3559175"/>
          <p14:tracePt t="19524" x="4149725" y="3563938"/>
          <p14:tracePt t="19532" x="4094163" y="3582988"/>
          <p14:tracePt t="19539" x="4032250" y="3602038"/>
          <p14:tracePt t="19548" x="3952875" y="3619500"/>
          <p14:tracePt t="19554" x="3933825" y="3619500"/>
          <p14:tracePt t="19562" x="3854450" y="3632200"/>
          <p14:tracePt t="19569" x="3779838" y="3651250"/>
          <p14:tracePt t="19577" x="3748088" y="3651250"/>
          <p14:tracePt t="19584" x="3681413" y="3657600"/>
          <p14:tracePt t="19592" x="3619500" y="3670300"/>
          <p14:tracePt t="19600" x="3600450" y="3675063"/>
          <p14:tracePt t="19607" x="3544888" y="3675063"/>
          <p14:tracePt t="19615" x="3502025" y="3675063"/>
          <p14:tracePt t="19621" x="3440113" y="3694113"/>
          <p14:tracePt t="19629" x="3422650" y="3694113"/>
          <p14:tracePt t="19637" x="3384550" y="3694113"/>
          <p14:tracePt t="19644" x="3322638" y="3694113"/>
          <p14:tracePt t="19652" x="3298825" y="3694113"/>
          <p14:tracePt t="19659" x="3262313" y="3694113"/>
          <p14:tracePt t="19667" x="3224213" y="3694113"/>
          <p14:tracePt t="19674" x="3206750" y="3694113"/>
          <p14:tracePt t="19682" x="3157538" y="3694113"/>
          <p14:tracePt t="19689" x="3119438" y="3694113"/>
          <p14:tracePt t="19698" x="3095625" y="3694113"/>
          <p14:tracePt t="19704" x="3063875" y="3694113"/>
          <p14:tracePt t="19711" x="3021013" y="3694113"/>
          <p14:tracePt t="19719" x="3003550" y="3694113"/>
          <p14:tracePt t="19727" x="2990850" y="3694113"/>
          <p14:tracePt t="19734" x="2978150" y="3694113"/>
          <p14:tracePt t="19742" x="2952750" y="3694113"/>
          <p14:tracePt t="19749" x="2941638" y="3694113"/>
          <p14:tracePt t="19764" x="2922588" y="3687763"/>
          <p14:tracePt t="19771" x="2916238" y="3681413"/>
          <p14:tracePt t="19779" x="2897188" y="3681413"/>
          <p14:tracePt t="19786" x="2879725" y="3681413"/>
          <p14:tracePt t="19794" x="2867025" y="3675063"/>
          <p14:tracePt t="19802" x="2854325" y="3675063"/>
          <p14:tracePt t="19809" x="2847975" y="3675063"/>
          <p14:tracePt t="19817" x="2836863" y="3675063"/>
          <p14:tracePt t="19824" x="2830513" y="3675063"/>
          <p14:tracePt t="19832" x="2824163" y="3675063"/>
          <p14:tracePt t="19848" x="2817813" y="3675063"/>
          <p14:tracePt t="19854" x="2805113" y="3675063"/>
          <p14:tracePt t="19862" x="2787650" y="3675063"/>
          <p14:tracePt t="19869" x="2781300" y="3675063"/>
          <p14:tracePt t="19876" x="2762250" y="3675063"/>
          <p14:tracePt t="19884" x="2749550" y="3675063"/>
          <p14:tracePt t="19892" x="2738438" y="3675063"/>
          <p14:tracePt t="19899" x="2725738" y="3675063"/>
          <p14:tracePt t="19907" x="2719388" y="3675063"/>
          <p14:tracePt t="19915" x="2713038" y="3675063"/>
          <p14:tracePt t="20035" x="2738438" y="3675063"/>
          <p14:tracePt t="20042" x="2774950" y="3675063"/>
          <p14:tracePt t="20050" x="2805113" y="3675063"/>
          <p14:tracePt t="20057" x="2860675" y="3675063"/>
          <p14:tracePt t="20065" x="2935288" y="3675063"/>
          <p14:tracePt t="20072" x="2959100" y="3675063"/>
          <p14:tracePt t="20080" x="3040063" y="3675063"/>
          <p14:tracePt t="20087" x="3125788" y="3675063"/>
          <p14:tracePt t="20095" x="3163888" y="3675063"/>
          <p14:tracePt t="20102" x="3249613" y="3675063"/>
          <p14:tracePt t="20110" x="3322638" y="3675063"/>
          <p14:tracePt t="20118" x="3360738" y="3675063"/>
          <p14:tracePt t="20125" x="3471863" y="3675063"/>
          <p14:tracePt t="20135" x="3594100" y="3675063"/>
          <p14:tracePt t="20139" x="3656013" y="3675063"/>
          <p14:tracePt t="20148" x="3803650" y="3675063"/>
          <p14:tracePt t="20155" x="3927475" y="3675063"/>
          <p14:tracePt t="20163" x="4075113" y="3675063"/>
          <p14:tracePt t="20170" x="4130675" y="3675063"/>
          <p14:tracePt t="20178" x="4229100" y="3675063"/>
          <p14:tracePt t="20186" x="4316413" y="3675063"/>
          <p14:tracePt t="20192" x="4352925" y="3675063"/>
          <p14:tracePt t="20200" x="4427538" y="3675063"/>
          <p14:tracePt t="20207" x="4476750" y="3675063"/>
          <p14:tracePt t="20216" x="4506913" y="3675063"/>
          <p14:tracePt t="20222" x="4545013" y="3675063"/>
          <p14:tracePt t="20230" x="4605338" y="3675063"/>
          <p14:tracePt t="20237" x="4624388" y="3675063"/>
          <p14:tracePt t="20244" x="4660900" y="3675063"/>
          <p14:tracePt t="20252" x="4699000" y="3675063"/>
          <p14:tracePt t="20259" x="4748213" y="3675063"/>
          <p14:tracePt t="20267" x="4759325" y="3675063"/>
          <p14:tracePt t="20274" x="4784725" y="3663950"/>
          <p14:tracePt t="20282" x="4791075" y="3663950"/>
          <p14:tracePt t="20289" x="4791075" y="3657600"/>
          <p14:tracePt t="22521" x="4778375" y="3657600"/>
          <p14:tracePt t="22522" x="4772025" y="3651250"/>
          <p14:tracePt t="22523" x="4754563" y="3644900"/>
          <p14:tracePt t="22524" x="4741863" y="3644900"/>
          <p14:tracePt t="22525" x="4722813" y="3638550"/>
          <p14:tracePt t="22531" x="4562475" y="3570288"/>
          <p14:tracePt t="22539" x="4538663" y="3570288"/>
          <p14:tracePt t="22546" x="4513263" y="3563938"/>
          <p14:tracePt t="22553" x="4470400" y="3552825"/>
          <p14:tracePt t="22561" x="4433888" y="3540125"/>
          <p14:tracePt t="22569" x="4389438" y="3540125"/>
          <p14:tracePt t="22576" x="4371975" y="3533775"/>
          <p14:tracePt t="22583" x="4346575" y="3533775"/>
          <p14:tracePt t="22591" x="4322763" y="3533775"/>
          <p14:tracePt t="22606" x="4303713" y="3527425"/>
          <p14:tracePt t="22614" x="4279900" y="3527425"/>
          <p14:tracePt t="22621" x="4267200" y="3527425"/>
          <p14:tracePt t="22629" x="4248150" y="3527425"/>
          <p14:tracePt t="22636" x="4229100" y="3521075"/>
          <p14:tracePt t="22644" x="4217988" y="3521075"/>
          <p14:tracePt t="22652" x="4198938" y="3521075"/>
          <p14:tracePt t="22660" x="4179888" y="3521075"/>
          <p14:tracePt t="22666" x="4168775" y="3521075"/>
          <p14:tracePt t="22682" x="4119563" y="3521075"/>
          <p14:tracePt t="22689" x="4106863" y="3521075"/>
          <p14:tracePt t="22697" x="4094163" y="3521075"/>
          <p14:tracePt t="22704" x="4057650" y="3514725"/>
          <p14:tracePt t="22712" x="4032250" y="3514725"/>
          <p14:tracePt t="22719" x="4019550" y="3509963"/>
          <p14:tracePt t="22727" x="3970338" y="3503613"/>
          <p14:tracePt t="22734" x="3903663" y="3484563"/>
          <p14:tracePt t="22742" x="3884613" y="3484563"/>
          <p14:tracePt t="22749" x="3835400" y="3471863"/>
          <p14:tracePt t="22757" x="3786188" y="3454400"/>
          <p14:tracePt t="22764" x="3773488" y="3454400"/>
          <p14:tracePt t="22772" x="3730625" y="3441700"/>
          <p14:tracePt t="22779" x="3694113" y="3435350"/>
          <p14:tracePt t="22787" x="3681413" y="3435350"/>
          <p14:tracePt t="22794" x="3668713" y="3429000"/>
          <p14:tracePt t="22802" x="3649663" y="3416300"/>
          <p14:tracePt t="22810" x="3643313" y="3416300"/>
          <p14:tracePt t="22816" x="3638550" y="3416300"/>
          <p14:tracePt t="22824" x="3632200" y="3409950"/>
          <p14:tracePt t="22832" x="3613150" y="3403600"/>
          <p14:tracePt t="22839" x="3594100" y="3403600"/>
          <p14:tracePt t="22847" x="3557588" y="3392488"/>
          <p14:tracePt t="22854" x="3521075" y="3392488"/>
          <p14:tracePt t="22862" x="3495675" y="3392488"/>
          <p14:tracePt t="22869" x="3459163" y="3392488"/>
          <p14:tracePt t="22877" x="3409950" y="3392488"/>
          <p14:tracePt t="22884" x="3384550" y="3392488"/>
          <p14:tracePt t="22891" x="3335338" y="3392488"/>
          <p14:tracePt t="22899" x="3298825" y="3392488"/>
          <p14:tracePt t="22907" x="3249613" y="3392488"/>
          <p14:tracePt t="22914" x="3230563" y="3392488"/>
          <p14:tracePt t="22922" x="3200400" y="3392488"/>
          <p14:tracePt t="22929" x="3163888" y="3392488"/>
          <p14:tracePt t="22937" x="3144838" y="3392488"/>
          <p14:tracePt t="22944" x="3108325" y="3392488"/>
          <p14:tracePt t="22961" x="3070225" y="3392488"/>
          <p14:tracePt t="22966" x="3021013" y="3386138"/>
          <p14:tracePt t="22974" x="3003550" y="3386138"/>
          <p14:tracePt t="22981" x="2997200" y="3386138"/>
          <p14:tracePt t="22989" x="2984500" y="3379788"/>
          <p14:tracePt t="23004" x="2978150" y="3379788"/>
          <p14:tracePt t="23199" x="2997200" y="3379788"/>
          <p14:tracePt t="23206" x="3063875" y="3379788"/>
          <p14:tracePt t="23214" x="3101975" y="3379788"/>
          <p14:tracePt t="23221" x="3113088" y="3373438"/>
          <p14:tracePt t="23229" x="3132138" y="3373438"/>
          <p14:tracePt t="23237" x="3151188" y="3373438"/>
          <p14:tracePt t="23244" x="3157538" y="3373438"/>
          <p14:tracePt t="23251" x="3168650" y="3373438"/>
          <p14:tracePt t="23260" x="3181350" y="3373438"/>
          <p14:tracePt t="23267" x="3187700" y="3373438"/>
          <p14:tracePt t="23275" x="3206750" y="3373438"/>
          <p14:tracePt t="23282" x="3224213" y="3373438"/>
          <p14:tracePt t="23290" x="3230563" y="3373438"/>
          <p14:tracePt t="23296" x="3243263" y="3373438"/>
          <p14:tracePt t="23304" x="3243263" y="3379788"/>
          <p14:tracePt t="23312" x="3249613" y="3379788"/>
          <p14:tracePt t="23628" x="3268663" y="3379788"/>
          <p14:tracePt t="23635" x="3354388" y="3379788"/>
          <p14:tracePt t="23642" x="3416300" y="3379788"/>
          <p14:tracePt t="23650" x="3471863" y="3386138"/>
          <p14:tracePt t="23657" x="3557588" y="3386138"/>
          <p14:tracePt t="23665" x="3643313" y="3386138"/>
          <p14:tracePt t="23673" x="3668713" y="3386138"/>
          <p14:tracePt t="23680" x="3736975" y="3386138"/>
          <p14:tracePt t="23688" x="3798888" y="3398838"/>
          <p14:tracePt t="23695" x="3810000" y="3398838"/>
          <p14:tracePt t="23703" x="3848100" y="3398838"/>
          <p14:tracePt t="23710" x="3878263" y="3398838"/>
          <p14:tracePt t="23719" x="3890963" y="3398838"/>
          <p14:tracePt t="23725" x="3908425" y="3398838"/>
          <p14:tracePt t="23732" x="3927475" y="3398838"/>
          <p14:tracePt t="23740" x="3940175" y="3398838"/>
          <p14:tracePt t="23747" x="3952875" y="3398838"/>
          <p14:tracePt t="23755" x="3970338" y="3398838"/>
          <p14:tracePt t="23762" x="4002088" y="3398838"/>
          <p14:tracePt t="23770" x="4013200" y="3398838"/>
          <p14:tracePt t="23777" x="4032250" y="3398838"/>
          <p14:tracePt t="23786" x="4051300" y="3398838"/>
          <p14:tracePt t="23792" x="4064000" y="3398838"/>
          <p14:tracePt t="23800" x="4081463" y="3398838"/>
          <p14:tracePt t="23807" x="4100513" y="3398838"/>
          <p14:tracePt t="23815" x="4106863" y="3398838"/>
          <p14:tracePt t="23823" x="4124325" y="3403600"/>
          <p14:tracePt t="23830" x="4130675" y="3403600"/>
          <p14:tracePt t="23837" x="4137025" y="3403600"/>
          <p14:tracePt t="24183" x="4149725" y="3403600"/>
          <p14:tracePt t="24190" x="4162425" y="3403600"/>
          <p14:tracePt t="24198" x="4192588" y="3403600"/>
          <p14:tracePt t="24205" x="4235450" y="3398838"/>
          <p14:tracePt t="24212" x="4254500" y="3398838"/>
          <p14:tracePt t="24220" x="4322763" y="3398838"/>
          <p14:tracePt t="24228" x="4384675" y="3392488"/>
          <p14:tracePt t="24235" x="4414838" y="3386138"/>
          <p14:tracePt t="24243" x="4489450" y="3386138"/>
          <p14:tracePt t="24250" x="4549775" y="3373438"/>
          <p14:tracePt t="24258" x="4581525" y="3367088"/>
          <p14:tracePt t="24265" x="4654550" y="3360738"/>
          <p14:tracePt t="24275" x="4741863" y="3348038"/>
          <p14:tracePt t="24280" x="4810125" y="3343275"/>
          <p14:tracePt t="24287" x="4821238" y="3336925"/>
          <p14:tracePt t="24296" x="4846638" y="3336925"/>
          <p14:tracePt t="24302" x="4852988" y="3336925"/>
          <p14:tracePt t="24309" x="4852988" y="3330575"/>
          <p14:tracePt t="24316" x="4859338" y="3330575"/>
          <p14:tracePt t="24385" x="4864100" y="3330575"/>
          <p14:tracePt t="24700" x="4859338" y="3330575"/>
          <p14:tracePt t="24708" x="4846638" y="3330575"/>
          <p14:tracePt t="24715" x="4827588" y="3330575"/>
          <p14:tracePt t="24723" x="4791075" y="3336925"/>
          <p14:tracePt t="24730" x="4748213" y="3336925"/>
          <p14:tracePt t="24737" x="4686300" y="3348038"/>
          <p14:tracePt t="24745" x="4587875" y="3348038"/>
          <p14:tracePt t="24753" x="4549775" y="3354388"/>
          <p14:tracePt t="24761" x="4427538" y="3373438"/>
          <p14:tracePt t="24768" x="4322763" y="3403600"/>
          <p14:tracePt t="24776" x="4273550" y="3422650"/>
          <p14:tracePt t="24782" x="4168775" y="3465513"/>
          <p14:tracePt t="24792" x="4068763" y="3497263"/>
          <p14:tracePt t="24797" x="4032250" y="3514725"/>
          <p14:tracePt t="24805" x="3946525" y="3546475"/>
          <p14:tracePt t="24813" x="3878263" y="3576638"/>
          <p14:tracePt t="24819" x="3816350" y="3595688"/>
          <p14:tracePt t="24827" x="3792538" y="3602038"/>
          <p14:tracePt t="24834" x="3754438" y="3608388"/>
          <p14:tracePt t="24842" x="3730625" y="3614738"/>
          <p14:tracePt t="24849" x="3717925" y="3614738"/>
          <p14:tracePt t="24857" x="3705225" y="3619500"/>
          <p14:tracePt t="24864" x="3675063" y="3619500"/>
          <p14:tracePt t="24872" x="3668713" y="3619500"/>
          <p14:tracePt t="24879" x="3649663" y="3619500"/>
          <p14:tracePt t="24887" x="3632200" y="3619500"/>
          <p14:tracePt t="24894" x="3625850" y="3619500"/>
          <p14:tracePt t="24902" x="3606800" y="3619500"/>
          <p14:tracePt t="24917" x="3600450" y="3619500"/>
          <p14:tracePt t="24924" x="3587750" y="3619500"/>
          <p14:tracePt t="24932" x="3582988" y="3619500"/>
          <p14:tracePt t="24939" x="3576638" y="3619500"/>
          <p14:tracePt t="24946" x="3570288" y="3625850"/>
          <p14:tracePt t="24959" x="3563938" y="3625850"/>
          <p14:tracePt t="24962" x="3551238" y="3625850"/>
          <p14:tracePt t="24969" x="3544888" y="3625850"/>
          <p14:tracePt t="24977" x="3521075" y="3625850"/>
          <p14:tracePt t="24984" x="3489325" y="3625850"/>
          <p14:tracePt t="24992" x="3471863" y="3625850"/>
          <p14:tracePt t="24999" x="3446463" y="3625850"/>
          <p14:tracePt t="25007" x="3433763" y="3625850"/>
          <p14:tracePt t="25014" x="3409950" y="3625850"/>
          <p14:tracePt t="25022" x="3384550" y="3625850"/>
          <p14:tracePt t="25029" x="3348038" y="3625850"/>
          <p14:tracePt t="25037" x="3341688" y="3625850"/>
          <p14:tracePt t="25044" x="3317875" y="3625850"/>
          <p14:tracePt t="25052" x="3298825" y="3625850"/>
          <p14:tracePt t="25059" x="3279775" y="3625850"/>
          <p14:tracePt t="25067" x="3268663" y="3625850"/>
          <p14:tracePt t="25075" x="3249613" y="3632200"/>
          <p14:tracePt t="25082" x="3236913" y="3632200"/>
          <p14:tracePt t="25090" x="3224213" y="3632200"/>
          <p14:tracePt t="25096" x="3194050" y="3632200"/>
          <p14:tracePt t="25104" x="3175000" y="3632200"/>
          <p14:tracePt t="25112" x="3163888" y="3632200"/>
          <p14:tracePt t="25119" x="3138488" y="3632200"/>
          <p14:tracePt t="25127" x="3113088" y="3638550"/>
          <p14:tracePt t="25134" x="3101975" y="3638550"/>
          <p14:tracePt t="25143" x="3076575" y="3651250"/>
          <p14:tracePt t="25149" x="3046413" y="3651250"/>
          <p14:tracePt t="25157" x="3027363" y="3651250"/>
          <p14:tracePt t="25164" x="2997200" y="3663950"/>
          <p14:tracePt t="25171" x="2971800" y="3663950"/>
          <p14:tracePt t="25179" x="2952750" y="3663950"/>
          <p14:tracePt t="25187" x="2941638" y="3670300"/>
          <p14:tracePt t="25194" x="2928938" y="3670300"/>
          <p14:tracePt t="25202" x="2922588" y="3675063"/>
          <p14:tracePt t="25210" x="2916238" y="3675063"/>
          <p14:tracePt t="25217" x="2903538" y="3675063"/>
          <p14:tracePt t="25224" x="2886075" y="3675063"/>
          <p14:tracePt t="25231" x="2879725" y="3675063"/>
          <p14:tracePt t="25240" x="2860675" y="3675063"/>
          <p14:tracePt t="25246" x="2847975" y="3675063"/>
          <p14:tracePt t="25254" x="2836863" y="3675063"/>
          <p14:tracePt t="25510" x="2843213" y="3675063"/>
          <p14:tracePt t="25518" x="2873375" y="3675063"/>
          <p14:tracePt t="25525" x="2897188" y="3675063"/>
          <p14:tracePt t="25534" x="2947988" y="3675063"/>
          <p14:tracePt t="25539" x="2984500" y="3675063"/>
          <p14:tracePt t="25547" x="3003550" y="3675063"/>
          <p14:tracePt t="25555" x="3040063" y="3675063"/>
          <p14:tracePt t="25563" x="3070225" y="3675063"/>
          <p14:tracePt t="25570" x="3089275" y="3675063"/>
          <p14:tracePt t="25577" x="3101975" y="3675063"/>
          <p14:tracePt t="25585" x="3119438" y="3681413"/>
          <p14:tracePt t="25592" x="3132138" y="3681413"/>
          <p14:tracePt t="25601" x="3138488" y="3687763"/>
          <p14:tracePt t="25607" x="3144838" y="3687763"/>
          <p14:tracePt t="25637" x="3144838" y="3694113"/>
          <p14:tracePt t="25660" x="3151188" y="3700463"/>
          <p14:tracePt t="25961" x="3157538" y="3700463"/>
          <p14:tracePt t="25967" x="3181350" y="3706813"/>
          <p14:tracePt t="25975" x="3206750" y="3706813"/>
          <p14:tracePt t="25982" x="3243263" y="3706813"/>
          <p14:tracePt t="25990" x="3317875" y="3706813"/>
          <p14:tracePt t="25998" x="3354388" y="3706813"/>
          <p14:tracePt t="26005" x="3478213" y="3706813"/>
          <p14:tracePt t="26013" x="3576638" y="3706813"/>
          <p14:tracePt t="26020" x="3613150" y="3706813"/>
          <p14:tracePt t="26029" x="3698875" y="3706813"/>
          <p14:tracePt t="26035" x="3810000" y="3706813"/>
          <p14:tracePt t="26043" x="3848100" y="3706813"/>
          <p14:tracePt t="26050" x="3933825" y="3706813"/>
          <p14:tracePt t="26058" x="4002088" y="3706813"/>
          <p14:tracePt t="26065" x="4025900" y="3706813"/>
          <p14:tracePt t="26072" x="4075113" y="3706813"/>
          <p14:tracePt t="26080" x="4124325" y="3706813"/>
          <p14:tracePt t="26088" x="4173538" y="3706813"/>
          <p14:tracePt t="26095" x="4192588" y="3706813"/>
          <p14:tracePt t="26102" x="4229100" y="3706813"/>
          <p14:tracePt t="26112" x="4241800" y="3706813"/>
          <p14:tracePt t="26117" x="4254500" y="3706813"/>
          <p14:tracePt t="26125" x="4260850" y="3706813"/>
          <p14:tracePt t="26132" x="4273550" y="3706813"/>
          <p14:tracePt t="26455" x="4291013" y="3706813"/>
          <p14:tracePt t="26463" x="4333875" y="3706813"/>
          <p14:tracePt t="26468" x="4378325" y="3713163"/>
          <p14:tracePt t="26476" x="4414838" y="3713163"/>
          <p14:tracePt t="26483" x="4445000" y="3719513"/>
          <p14:tracePt t="26491" x="4470400" y="3724275"/>
          <p14:tracePt t="26499" x="4494213" y="3730625"/>
          <p14:tracePt t="26506" x="4513263" y="3730625"/>
          <p14:tracePt t="26514" x="4532313" y="3736975"/>
          <p14:tracePt t="26521" x="4545013" y="3743325"/>
          <p14:tracePt t="26529" x="4562475" y="3756025"/>
          <p14:tracePt t="26536" x="4575175" y="3756025"/>
          <p14:tracePt t="26544" x="4598988" y="3756025"/>
          <p14:tracePt t="26551" x="4611688" y="3756025"/>
          <p14:tracePt t="26559" x="4618038" y="3756025"/>
          <p14:tracePt t="26566" x="4630738" y="3756025"/>
          <p14:tracePt t="33606" x="4624388" y="3775075"/>
          <p14:tracePt t="33612" x="4598988" y="3824288"/>
          <p14:tracePt t="33617" x="4594225" y="3867150"/>
          <p14:tracePt t="33626" x="4587875" y="3873500"/>
          <p14:tracePt t="33633" x="4587875" y="3897313"/>
          <p14:tracePt t="33639" x="4581525" y="3916363"/>
          <p14:tracePt t="33647" x="4581525" y="3929063"/>
          <p14:tracePt t="33654" x="4568825" y="3946525"/>
          <p14:tracePt t="33662" x="4568825" y="3965575"/>
          <p14:tracePt t="33669" x="4568825" y="3978275"/>
          <p14:tracePt t="33677" x="4562475" y="3990975"/>
          <p14:tracePt t="33684" x="4562475" y="4002088"/>
          <p14:tracePt t="33691" x="4562475" y="4008438"/>
          <p14:tracePt t="33699" x="4562475" y="4027488"/>
          <p14:tracePt t="33707" x="4562475" y="4040188"/>
          <p14:tracePt t="33714" x="4556125" y="4044950"/>
          <p14:tracePt t="33722" x="4556125" y="4051300"/>
          <p14:tracePt t="33731" x="4549775" y="4064000"/>
          <p14:tracePt t="33738" x="4545013" y="4076700"/>
          <p14:tracePt t="33753" x="4538663" y="4083050"/>
          <p14:tracePt t="33760" x="4532313" y="4095750"/>
          <p14:tracePt t="33767" x="4532313" y="4100513"/>
          <p14:tracePt t="33775" x="4525963" y="4106863"/>
          <p14:tracePt t="33783" x="4525963" y="4113213"/>
          <p14:tracePt t="33790" x="4519613" y="4119563"/>
          <p14:tracePt t="33805" x="4513263" y="4125913"/>
          <p14:tracePt t="33813" x="4513263" y="4132263"/>
          <p14:tracePt t="33820" x="4506913" y="4144963"/>
          <p14:tracePt t="33828" x="4500563" y="4151313"/>
          <p14:tracePt t="33835" x="4494213" y="4162425"/>
          <p14:tracePt t="33842" x="4489450" y="4162425"/>
          <p14:tracePt t="33850" x="4489450" y="4168775"/>
          <p14:tracePt t="33858" x="4483100" y="4168775"/>
          <p14:tracePt t="33881" x="4476750" y="4175125"/>
          <p14:tracePt t="33888" x="4470400" y="4175125"/>
          <p14:tracePt t="33903" x="4470400" y="4181475"/>
          <p14:tracePt t="33910" x="4464050" y="4181475"/>
          <p14:tracePt t="33917" x="4457700" y="4181475"/>
          <p14:tracePt t="33926" x="4445000" y="4187825"/>
          <p14:tracePt t="33932" x="4438650" y="4187825"/>
          <p14:tracePt t="33940" x="4433888" y="4194175"/>
          <p14:tracePt t="33948" x="4414838" y="4194175"/>
          <p14:tracePt t="33956" x="4402138" y="4200525"/>
          <p14:tracePt t="33964" x="4389438" y="4200525"/>
          <p14:tracePt t="33970" x="4371975" y="4205288"/>
          <p14:tracePt t="33979" x="4352925" y="4211638"/>
          <p14:tracePt t="33985" x="4346575" y="4211638"/>
          <p14:tracePt t="33992" x="4333875" y="4217988"/>
          <p14:tracePt t="34000" x="4322763" y="4217988"/>
          <p14:tracePt t="34007" x="4310063" y="4224338"/>
          <p14:tracePt t="34015" x="4297363" y="4224338"/>
          <p14:tracePt t="34023" x="4284663" y="4224338"/>
          <p14:tracePt t="34030" x="4260850" y="4230688"/>
          <p14:tracePt t="34037" x="4248150" y="4230688"/>
          <p14:tracePt t="34046" x="4235450" y="4237038"/>
          <p14:tracePt t="34052" x="4224338" y="4237038"/>
          <p14:tracePt t="34060" x="4211638" y="4243388"/>
          <p14:tracePt t="34067" x="4192588" y="4243388"/>
          <p14:tracePt t="34075" x="4168775" y="4249738"/>
          <p14:tracePt t="34083" x="4156075" y="4249738"/>
          <p14:tracePt t="34090" x="4130675" y="4260850"/>
          <p14:tracePt t="34098" x="4100513" y="4267200"/>
          <p14:tracePt t="34105" x="4081463" y="4267200"/>
          <p14:tracePt t="34113" x="4051300" y="4267200"/>
          <p14:tracePt t="34120" x="4025900" y="4273550"/>
          <p14:tracePt t="34129" x="4013200" y="4273550"/>
          <p14:tracePt t="34135" x="3983038" y="4279900"/>
          <p14:tracePt t="34142" x="3959225" y="4279900"/>
          <p14:tracePt t="34150" x="3952875" y="4286250"/>
          <p14:tracePt t="34158" x="3927475" y="4286250"/>
          <p14:tracePt t="34165" x="3914775" y="4286250"/>
          <p14:tracePt t="34172" x="3903663" y="4286250"/>
          <p14:tracePt t="34180" x="3897313" y="4286250"/>
          <p14:tracePt t="34188" x="3884613" y="4292600"/>
          <p14:tracePt t="34202" x="3878263" y="4292600"/>
          <p14:tracePt t="34210" x="3865563" y="4292600"/>
          <p14:tracePt t="34225" x="3859213" y="4292600"/>
          <p14:tracePt t="34232" x="3854450" y="4292600"/>
          <p14:tracePt t="34240" x="3848100" y="4292600"/>
          <p14:tracePt t="34255" x="3841750" y="4292600"/>
          <p14:tracePt t="34263" x="3829050" y="4298950"/>
          <p14:tracePt t="34270" x="3810000" y="4298950"/>
          <p14:tracePt t="34279" x="3798888" y="4298950"/>
          <p14:tracePt t="34285" x="3792538" y="4298950"/>
          <p14:tracePt t="34293" x="3786188" y="4298950"/>
          <p14:tracePt t="34300" x="3773488" y="4298950"/>
          <p14:tracePt t="34308" x="3760788" y="4305300"/>
          <p14:tracePt t="34315" x="3754438" y="4305300"/>
          <p14:tracePt t="34331" x="3748088" y="4305300"/>
          <p14:tracePt t="34338" x="3743325" y="4305300"/>
          <p14:tracePt t="34352" x="3736975" y="4305300"/>
          <p14:tracePt t="34360" x="3730625" y="4305300"/>
          <p14:tracePt t="34367" x="3717925" y="4305300"/>
          <p14:tracePt t="34375" x="3711575" y="4305300"/>
          <p14:tracePt t="34382" x="3705225" y="4305300"/>
          <p14:tracePt t="34398" x="3698875" y="4305300"/>
          <p14:tracePt t="44663" x="3668713" y="4367213"/>
          <p14:tracePt t="44668" x="3489325" y="4527550"/>
          <p14:tracePt t="44675" x="3249613" y="4687888"/>
          <p14:tracePt t="44682" x="3230563" y="4711700"/>
          <p14:tracePt t="44689" x="3194050" y="4741863"/>
          <p14:tracePt t="44695" x="3181350" y="4754563"/>
          <p14:tracePt t="44703" x="3163888" y="4779963"/>
          <p14:tracePt t="44711" x="3132138" y="4792663"/>
          <p14:tracePt t="44718" x="3125788" y="4803775"/>
          <p14:tracePt t="44726" x="3119438" y="4816475"/>
          <p14:tracePt t="44733" x="3113088" y="4829175"/>
          <p14:tracePt t="44740" x="3108325" y="4835525"/>
          <p14:tracePt t="44748" x="3108325" y="4841875"/>
          <p14:tracePt t="44755" x="3095625" y="4852988"/>
          <p14:tracePt t="44763" x="3082925" y="4865688"/>
          <p14:tracePt t="44771" x="3082925" y="4872038"/>
          <p14:tracePt t="44778" x="3070225" y="4878388"/>
          <p14:tracePt t="44786" x="3063875" y="4884738"/>
          <p14:tracePt t="44793" x="3057525" y="4891088"/>
          <p14:tracePt t="44869" x="3052763" y="4884738"/>
          <p14:tracePt t="44877" x="3052763" y="4872038"/>
          <p14:tracePt t="44885" x="3046413" y="4859338"/>
          <p14:tracePt t="44892" x="3046413" y="4852988"/>
          <p14:tracePt t="44899" x="3046413" y="4841875"/>
          <p14:tracePt t="44907" x="3040063" y="4816475"/>
          <p14:tracePt t="44915" x="3040063" y="4810125"/>
          <p14:tracePt t="44922" x="3040063" y="4792663"/>
          <p14:tracePt t="44929" x="3040063" y="4779963"/>
          <p14:tracePt t="44937" x="3040063" y="4767263"/>
          <p14:tracePt t="44944" x="3040063" y="4724400"/>
          <p14:tracePt t="44955" x="3040063" y="4692650"/>
          <p14:tracePt t="44959" x="3040063" y="4643438"/>
          <p14:tracePt t="44967" x="3040063" y="4625975"/>
          <p14:tracePt t="44974" x="3052763" y="4594225"/>
          <p14:tracePt t="44982" x="3052763" y="4545013"/>
          <p14:tracePt t="44989" x="3052763" y="4527550"/>
          <p14:tracePt t="44996" x="3057525" y="4495800"/>
          <p14:tracePt t="45006" x="3057525" y="4471988"/>
          <p14:tracePt t="45012" x="3057525" y="4446588"/>
          <p14:tracePt t="45020" x="3063875" y="4427538"/>
          <p14:tracePt t="45026" x="3063875" y="4403725"/>
          <p14:tracePt t="45036" x="3063875" y="4391025"/>
          <p14:tracePt t="45042" x="3063875" y="4384675"/>
          <p14:tracePt t="45049" x="3070225" y="4371975"/>
          <p14:tracePt t="45056" x="3070225" y="4367213"/>
          <p14:tracePt t="45064" x="3076575" y="4360863"/>
          <p14:tracePt t="45072" x="3076575" y="4354513"/>
          <p14:tracePt t="45087" x="3076575" y="4348163"/>
          <p14:tracePt t="45094" x="3082925" y="4341813"/>
          <p14:tracePt t="45103" x="3089275" y="4329113"/>
          <p14:tracePt t="45109" x="3089275" y="4322763"/>
          <p14:tracePt t="45117" x="3095625" y="4311650"/>
          <p14:tracePt t="45124" x="3101975" y="4298950"/>
          <p14:tracePt t="45132" x="3108325" y="4279900"/>
          <p14:tracePt t="45139" x="3108325" y="4267200"/>
          <p14:tracePt t="45147" x="3113088" y="4260850"/>
          <p14:tracePt t="45154" x="3119438" y="4249738"/>
          <p14:tracePt t="45162" x="3125788" y="4243388"/>
          <p14:tracePt t="45169" x="3132138" y="4224338"/>
          <p14:tracePt t="45176" x="3138488" y="4211638"/>
          <p14:tracePt t="45186" x="3144838" y="4211638"/>
          <p14:tracePt t="45192" x="3144838" y="4194175"/>
          <p14:tracePt t="45200" x="3157538" y="4181475"/>
          <p14:tracePt t="45206" x="3157538" y="4175125"/>
          <p14:tracePt t="45215" x="3163888" y="4162425"/>
          <p14:tracePt t="45222" x="3168650" y="4151313"/>
          <p14:tracePt t="45229" x="3175000" y="4132263"/>
          <p14:tracePt t="45237" x="3187700" y="4119563"/>
          <p14:tracePt t="45244" x="3194050" y="4106863"/>
          <p14:tracePt t="45252" x="3206750" y="4095750"/>
          <p14:tracePt t="45259" x="3213100" y="4095750"/>
          <p14:tracePt t="45267" x="3224213" y="4089400"/>
          <p14:tracePt t="45274" x="3224213" y="4083050"/>
          <p14:tracePt t="45282" x="3230563" y="4083050"/>
          <p14:tracePt t="45289" x="3236913" y="4083050"/>
          <p14:tracePt t="45297" x="3236913" y="4076700"/>
          <p14:tracePt t="45304" x="3243263" y="4076700"/>
          <p14:tracePt t="45312" x="3243263" y="4070350"/>
          <p14:tracePt t="45342" x="3249613" y="4064000"/>
          <p14:tracePt t="45356" x="3255963" y="4064000"/>
          <p14:tracePt t="45364" x="3255963" y="4057650"/>
          <p14:tracePt t="45379" x="3262313" y="4057650"/>
          <p14:tracePt t="45387" x="3268663" y="4057650"/>
          <p14:tracePt t="45394" x="3279775" y="4051300"/>
          <p14:tracePt t="45404" x="3286125" y="4051300"/>
          <p14:tracePt t="45417" x="3292475" y="4051300"/>
          <p14:tracePt t="45424" x="3298825" y="4044950"/>
          <p14:tracePt t="45432" x="3311525" y="4044950"/>
          <p14:tracePt t="45447" x="3317875" y="4044950"/>
          <p14:tracePt t="45454" x="3322638" y="4044950"/>
          <p14:tracePt t="45507" x="3328988" y="4044950"/>
          <p14:tracePt t="45515" x="3335338" y="4044950"/>
          <p14:tracePt t="45522" x="3348038" y="4044950"/>
          <p14:tracePt t="45529" x="3354388" y="4044950"/>
          <p14:tracePt t="45537" x="3360738" y="4044950"/>
          <p14:tracePt t="45553" x="3367088" y="4044950"/>
          <p14:tracePt t="45559" x="3373438" y="4044950"/>
          <p14:tracePt t="45612" x="3373438" y="4040188"/>
          <p14:tracePt t="46377" x="3373438" y="4044950"/>
          <p14:tracePt t="46384" x="3373438" y="4051300"/>
          <p14:tracePt t="46512" x="3378200" y="4057650"/>
          <p14:tracePt t="46527" x="3378200" y="4064000"/>
          <p14:tracePt t="46534" x="3384550" y="4064000"/>
          <p14:tracePt t="46541" x="3390900" y="4070350"/>
          <p14:tracePt t="46549" x="3403600" y="4076700"/>
          <p14:tracePt t="46557" x="3409950" y="4089400"/>
          <p14:tracePt t="46564" x="3416300" y="4089400"/>
          <p14:tracePt t="46571" x="3429000" y="4095750"/>
          <p14:tracePt t="46579" x="3433763" y="4100513"/>
          <p14:tracePt t="46587" x="3433763" y="4106863"/>
          <p14:tracePt t="46594" x="3440113" y="4119563"/>
          <p14:tracePt t="46602" x="3446463" y="4125913"/>
          <p14:tracePt t="46609" x="3459163" y="4138613"/>
          <p14:tracePt t="46618" x="3471863" y="4151313"/>
          <p14:tracePt t="46624" x="3482975" y="4162425"/>
          <p14:tracePt t="46632" x="3489325" y="4175125"/>
          <p14:tracePt t="46639" x="3502025" y="4181475"/>
          <p14:tracePt t="46647" x="3502025" y="4194175"/>
          <p14:tracePt t="46655" x="3502025" y="4200525"/>
          <p14:tracePt t="46662" x="3508375" y="4211638"/>
          <p14:tracePt t="46671" x="3508375" y="4217988"/>
          <p14:tracePt t="46685" x="3508375" y="4224338"/>
          <p14:tracePt t="46691" x="3508375" y="4230688"/>
          <p14:tracePt t="46701" x="3508375" y="4237038"/>
          <p14:tracePt t="46707" x="3508375" y="4243388"/>
          <p14:tracePt t="46714" x="3508375" y="4256088"/>
          <p14:tracePt t="46729" x="3508375" y="4267200"/>
          <p14:tracePt t="46738" x="3508375" y="4273550"/>
          <p14:tracePt t="46744" x="3508375" y="4279900"/>
          <p14:tracePt t="46752" x="3508375" y="4286250"/>
          <p14:tracePt t="46768" x="3508375" y="4292600"/>
          <p14:tracePt t="46834" x="3502025" y="4298950"/>
          <p14:tracePt t="46842" x="3482975" y="4298950"/>
          <p14:tracePt t="46851" x="3478213" y="4298950"/>
          <p14:tracePt t="46857" x="3465513" y="4298950"/>
          <p14:tracePt t="46865" x="3446463" y="4298950"/>
          <p14:tracePt t="46872" x="3440113" y="4298950"/>
          <p14:tracePt t="46879" x="3416300" y="4298950"/>
          <p14:tracePt t="46886" x="3390900" y="4298950"/>
          <p14:tracePt t="46893" x="3373438" y="4298950"/>
          <p14:tracePt t="46901" x="3348038" y="4298950"/>
          <p14:tracePt t="46908" x="3322638" y="4298950"/>
          <p14:tracePt t="46917" x="3292475" y="4298950"/>
          <p14:tracePt t="46931" x="3279775" y="4298950"/>
          <p14:tracePt t="46938" x="3273425" y="4298950"/>
          <p14:tracePt t="46951" x="3268663" y="4298950"/>
          <p14:tracePt t="46977" x="3262313" y="4298950"/>
          <p14:tracePt t="46985" x="3255963" y="4298950"/>
          <p14:tracePt t="46991" x="3249613" y="4298950"/>
          <p14:tracePt t="47006" x="3243263" y="4298950"/>
          <p14:tracePt t="47015" x="3236913" y="4298950"/>
          <p14:tracePt t="47127" x="3249613" y="4298950"/>
          <p14:tracePt t="47135" x="3262313" y="4298950"/>
          <p14:tracePt t="47142" x="3279775" y="4292600"/>
          <p14:tracePt t="47150" x="3292475" y="4292600"/>
          <p14:tracePt t="47157" x="3311525" y="4292600"/>
          <p14:tracePt t="47165" x="3317875" y="4292600"/>
          <p14:tracePt t="47172" x="3322638" y="4292600"/>
          <p14:tracePt t="47187" x="3335338" y="4292600"/>
          <p14:tracePt t="47195" x="3335338" y="4286250"/>
          <p14:tracePt t="47202" x="3348038" y="4286250"/>
          <p14:tracePt t="47209" x="3354388" y="4286250"/>
          <p14:tracePt t="47218" x="3367088" y="4286250"/>
          <p14:tracePt t="47224" x="3378200" y="4286250"/>
          <p14:tracePt t="47234" x="3390900" y="4286250"/>
          <p14:tracePt t="47246" x="3397250" y="4286250"/>
          <p14:tracePt t="47254" x="3409950" y="4292600"/>
          <p14:tracePt t="47261" x="3416300" y="4292600"/>
          <p14:tracePt t="47269" x="3422650" y="4292600"/>
          <p14:tracePt t="47306" x="3422650" y="4298950"/>
          <p14:tracePt t="47314" x="3422650" y="4305300"/>
          <p14:tracePt t="47321" x="3422650" y="4311650"/>
          <p14:tracePt t="47329" x="3422650" y="4316413"/>
          <p14:tracePt t="47336" x="3409950" y="4329113"/>
          <p14:tracePt t="47344" x="3409950" y="4335463"/>
          <p14:tracePt t="47351" x="3397250" y="4348163"/>
          <p14:tracePt t="47359" x="3390900" y="4367213"/>
          <p14:tracePt t="47367" x="3384550" y="4371975"/>
          <p14:tracePt t="47374" x="3373438" y="4391025"/>
          <p14:tracePt t="47381" x="3360738" y="4416425"/>
          <p14:tracePt t="47389" x="3354388" y="4421188"/>
          <p14:tracePt t="47396" x="3335338" y="4440238"/>
          <p14:tracePt t="47404" x="3317875" y="4465638"/>
          <p14:tracePt t="47412" x="3292475" y="4476750"/>
          <p14:tracePt t="47420" x="3273425" y="4495800"/>
          <p14:tracePt t="47426" x="3236913" y="4532313"/>
          <p14:tracePt t="47434" x="3213100" y="4564063"/>
          <p14:tracePt t="47441" x="3200400" y="4570413"/>
          <p14:tracePt t="47449" x="3187700" y="4587875"/>
          <p14:tracePt t="47456" x="3175000" y="4594225"/>
          <p14:tracePt t="47464" x="3175000" y="4600575"/>
          <p14:tracePt t="47532" x="3168650" y="4600575"/>
          <p14:tracePt t="47675" x="3175000" y="4600575"/>
          <p14:tracePt t="47682" x="3206750" y="4600575"/>
          <p14:tracePt t="47689" x="3236913" y="4600575"/>
          <p14:tracePt t="47697" x="3268663" y="4600575"/>
          <p14:tracePt t="47704" x="3286125" y="4600575"/>
          <p14:tracePt t="47712" x="3311525" y="4600575"/>
          <p14:tracePt t="47720" x="3348038" y="4600575"/>
          <p14:tracePt t="47727" x="3348038" y="4594225"/>
          <p14:tracePt t="47735" x="3367088" y="4594225"/>
          <p14:tracePt t="47742" x="3384550" y="4594225"/>
          <p14:tracePt t="47751" x="3390900" y="4594225"/>
          <p14:tracePt t="47757" x="3409950" y="4594225"/>
          <p14:tracePt t="47870" x="3403600" y="4600575"/>
          <p14:tracePt t="47877" x="3397250" y="4613275"/>
          <p14:tracePt t="47885" x="3378200" y="4625975"/>
          <p14:tracePt t="47892" x="3354388" y="4637088"/>
          <p14:tracePt t="47901" x="3341688" y="4649788"/>
          <p14:tracePt t="47907" x="3322638" y="4668838"/>
          <p14:tracePt t="47915" x="3292475" y="4699000"/>
          <p14:tracePt t="47922" x="3286125" y="4711700"/>
          <p14:tracePt t="47930" x="3255963" y="4741863"/>
          <p14:tracePt t="47940" x="3230563" y="4773613"/>
          <p14:tracePt t="47952" x="3200400" y="4810125"/>
          <p14:tracePt t="47958" x="3175000" y="4822825"/>
          <p14:tracePt t="47966" x="3157538" y="4848225"/>
          <p14:tracePt t="47973" x="3144838" y="4852988"/>
          <p14:tracePt t="47982" x="3132138" y="4859338"/>
          <p14:tracePt t="47988" x="3119438" y="4865688"/>
          <p14:tracePt t="47996" x="3113088" y="4865688"/>
          <p14:tracePt t="48003" x="3108325" y="4872038"/>
          <p14:tracePt t="48011" x="3095625" y="4872038"/>
          <p14:tracePt t="48018" x="3089275" y="4872038"/>
          <p14:tracePt t="48026" x="3070225" y="4872038"/>
          <p14:tracePt t="48041" x="3063875" y="4872038"/>
          <p14:tracePt t="48049" x="3052763" y="4872038"/>
          <p14:tracePt t="48056" x="3033713" y="4872038"/>
          <p14:tracePt t="48063" x="3008313" y="4872038"/>
          <p14:tracePt t="48071" x="3003550" y="4872038"/>
          <p14:tracePt t="48079" x="2978150" y="4872038"/>
          <p14:tracePt t="48086" x="2959100" y="4884738"/>
          <p14:tracePt t="48093" x="2947988" y="4884738"/>
          <p14:tracePt t="48101" x="2935288" y="4884738"/>
          <p14:tracePt t="48108" x="2928938" y="4884738"/>
          <p14:tracePt t="48123" x="2916238" y="4884738"/>
          <p14:tracePt t="48130" x="2909888" y="4884738"/>
          <p14:tracePt t="48138" x="2903538" y="4884738"/>
          <p14:tracePt t="48145" x="2897188" y="4884738"/>
          <p14:tracePt t="48153" x="2886075" y="4884738"/>
          <p14:tracePt t="48160" x="2886075" y="4891088"/>
          <p14:tracePt t="48168" x="2879725" y="4891088"/>
          <p14:tracePt t="48183" x="2879725" y="4897438"/>
          <p14:tracePt t="48320" x="2886075" y="4897438"/>
          <p14:tracePt t="48327" x="2897188" y="4897438"/>
          <p14:tracePt t="48335" x="2903538" y="4897438"/>
          <p14:tracePt t="48342" x="2916238" y="4897438"/>
          <p14:tracePt t="48351" x="2922588" y="4897438"/>
          <p14:tracePt t="48357" x="2935288" y="4902200"/>
          <p14:tracePt t="48365" x="2947988" y="4902200"/>
          <p14:tracePt t="48372" x="2959100" y="4908550"/>
          <p14:tracePt t="48380" x="2978150" y="4914900"/>
          <p14:tracePt t="48389" x="2990850" y="4914900"/>
          <p14:tracePt t="48395" x="3003550" y="4914900"/>
          <p14:tracePt t="48402" x="3014663" y="4914900"/>
          <p14:tracePt t="48410" x="3033713" y="4921250"/>
          <p14:tracePt t="48425" x="3040063" y="4921250"/>
          <p14:tracePt t="48432" x="3046413" y="4921250"/>
          <p14:tracePt t="48454" x="3046413" y="4927600"/>
          <p14:tracePt t="48462" x="3046413" y="4940300"/>
          <p14:tracePt t="48469" x="3046413" y="4953000"/>
          <p14:tracePt t="48477" x="3046413" y="4964113"/>
          <p14:tracePt t="48484" x="3027363" y="4976813"/>
          <p14:tracePt t="48492" x="3027363" y="4995863"/>
          <p14:tracePt t="48501" x="3014663" y="5026025"/>
          <p14:tracePt t="48507" x="3008313" y="5068888"/>
          <p14:tracePt t="48515" x="2990850" y="5106988"/>
          <p14:tracePt t="48521" x="2984500" y="5118100"/>
          <p14:tracePt t="48529" x="2971800" y="5162550"/>
          <p14:tracePt t="48536" x="2947988" y="5180013"/>
          <p14:tracePt t="48544" x="2941638" y="5199063"/>
          <p14:tracePt t="48551" x="2916238" y="5229225"/>
          <p14:tracePt t="48559" x="2892425" y="5267325"/>
          <p14:tracePt t="48566" x="2879725" y="5278438"/>
          <p14:tracePt t="48573" x="2854325" y="5316538"/>
          <p14:tracePt t="48581" x="2824163" y="5359400"/>
          <p14:tracePt t="48589" x="2817813" y="5372100"/>
          <p14:tracePt t="48596" x="2792413" y="5395913"/>
          <p14:tracePt t="48604" x="2781300" y="5414963"/>
          <p14:tracePt t="48611" x="2768600" y="5427663"/>
          <p14:tracePt t="48619" x="2762250" y="5438775"/>
          <p14:tracePt t="48626" x="2749550" y="5457825"/>
          <p14:tracePt t="48633" x="2732088" y="5470525"/>
          <p14:tracePt t="48641" x="2719388" y="5476875"/>
          <p14:tracePt t="48650" x="2700338" y="5489575"/>
          <p14:tracePt t="48656" x="2687638" y="5494338"/>
          <p14:tracePt t="48664" x="2682875" y="5500688"/>
          <p14:tracePt t="48671" x="2670175" y="5507038"/>
          <p14:tracePt t="48679" x="2657475" y="5513388"/>
          <p14:tracePt t="48686" x="2651125" y="5513388"/>
          <p14:tracePt t="48709" x="2644775" y="5513388"/>
          <p14:tracePt t="48724" x="2638425" y="5513388"/>
          <p14:tracePt t="48732" x="2632075" y="5513388"/>
          <p14:tracePt t="48739" x="2620963" y="5513388"/>
          <p14:tracePt t="48746" x="2608263" y="5513388"/>
          <p14:tracePt t="48754" x="2589213" y="5513388"/>
          <p14:tracePt t="48761" x="2582863" y="5513388"/>
          <p14:tracePt t="48769" x="2559050" y="5519738"/>
          <p14:tracePt t="48776" x="2533650" y="5519738"/>
          <p14:tracePt t="48784" x="2509838" y="5519738"/>
          <p14:tracePt t="48791" x="2497138" y="5519738"/>
          <p14:tracePt t="48800" x="2490788" y="5519738"/>
          <p14:tracePt t="48821" x="2484438" y="5519738"/>
          <p14:tracePt t="48829" x="2471738" y="5519738"/>
          <p14:tracePt t="48836" x="2466975" y="5513388"/>
          <p14:tracePt t="48844" x="2460625" y="5513388"/>
          <p14:tracePt t="48852" x="2447925" y="5513388"/>
          <p14:tracePt t="48859" x="2435225" y="5513388"/>
          <p14:tracePt t="48866" x="2422525" y="5513388"/>
          <p14:tracePt t="48874" x="2405063" y="5513388"/>
          <p14:tracePt t="48881" x="2398713" y="5513388"/>
          <p14:tracePt t="48921" x="2398713" y="5519738"/>
          <p14:tracePt t="49018" x="2398713" y="5526088"/>
          <p14:tracePt t="49025" x="2417763" y="5532438"/>
          <p14:tracePt t="49032" x="2422525" y="5532438"/>
          <p14:tracePt t="49039" x="2441575" y="5538788"/>
          <p14:tracePt t="49047" x="2466975" y="5538788"/>
          <p14:tracePt t="49055" x="2503488" y="5538788"/>
          <p14:tracePt t="49062" x="2516188" y="5545138"/>
          <p14:tracePt t="49070" x="2552700" y="5545138"/>
          <p14:tracePt t="49077" x="2589213" y="5545138"/>
          <p14:tracePt t="49084" x="2620963" y="5545138"/>
          <p14:tracePt t="49093" x="2657475" y="5545138"/>
          <p14:tracePt t="49101" x="2693988" y="5545138"/>
          <p14:tracePt t="49107" x="2713038" y="5549900"/>
          <p14:tracePt t="49115" x="2725738" y="5549900"/>
          <p14:tracePt t="49122" x="2732088" y="5549900"/>
          <p14:tracePt t="49130" x="2743200" y="5549900"/>
          <p14:tracePt t="49752" x="2749550" y="5549900"/>
          <p14:tracePt t="49760" x="2762250" y="5545138"/>
          <p14:tracePt t="49767" x="2762250" y="5538788"/>
          <p14:tracePt t="49775" x="2781300" y="5519738"/>
          <p14:tracePt t="49782" x="2824163" y="5500688"/>
          <p14:tracePt t="49790" x="2836863" y="5489575"/>
          <p14:tracePt t="49797" x="2873375" y="5445125"/>
          <p14:tracePt t="49805" x="2941638" y="5395913"/>
          <p14:tracePt t="49813" x="2965450" y="5365750"/>
          <p14:tracePt t="49819" x="3014663" y="5310188"/>
          <p14:tracePt t="49828" x="3076575" y="5241925"/>
          <p14:tracePt t="49834" x="3108325" y="5205413"/>
          <p14:tracePt t="49844" x="3175000" y="5137150"/>
          <p14:tracePt t="49849" x="3255963" y="5075238"/>
          <p14:tracePt t="49857" x="3305175" y="5032375"/>
          <p14:tracePt t="49864" x="3360738" y="4964113"/>
          <p14:tracePt t="49872" x="3452813" y="4878388"/>
          <p14:tracePt t="49880" x="3514725" y="4779963"/>
          <p14:tracePt t="49886" x="3551238" y="4730750"/>
          <p14:tracePt t="49894" x="3594100" y="4643438"/>
          <p14:tracePt t="49901" x="3632200" y="4587875"/>
          <p14:tracePt t="49909" x="3638550" y="4557713"/>
          <p14:tracePt t="49916" x="3662363" y="4502150"/>
          <p14:tracePt t="49923" x="3668713" y="4476750"/>
          <p14:tracePt t="49931" x="3668713" y="4452938"/>
          <p14:tracePt t="49939" x="3668713" y="4427538"/>
          <p14:tracePt t="49946" x="3662363" y="4410075"/>
          <p14:tracePt t="49961" x="3656013" y="4371975"/>
          <p14:tracePt t="49968" x="3638550" y="4360863"/>
          <p14:tracePt t="49976" x="3632200" y="4341813"/>
          <p14:tracePt t="49983" x="3625850" y="4335463"/>
          <p14:tracePt t="49991" x="3625850" y="4329113"/>
          <p14:tracePt t="49998" x="3619500" y="4316413"/>
          <p14:tracePt t="50006" x="3613150" y="4311650"/>
          <p14:tracePt t="50021" x="3600450" y="4305300"/>
          <p14:tracePt t="50028" x="3600450" y="4298950"/>
          <p14:tracePt t="50036" x="3587750" y="4292600"/>
          <p14:tracePt t="50044" x="3582988" y="4286250"/>
          <p14:tracePt t="50059" x="3576638" y="4286250"/>
          <p14:tracePt t="50073" x="3570288" y="4286250"/>
          <p14:tracePt t="50081" x="3557588" y="4279900"/>
          <p14:tracePt t="50089" x="3551238" y="4279900"/>
          <p14:tracePt t="50096" x="3538538" y="4279900"/>
          <p14:tracePt t="50103" x="3527425" y="4279900"/>
          <p14:tracePt t="50111" x="3521075" y="4279900"/>
          <p14:tracePt t="50118" x="3508375" y="4279900"/>
          <p14:tracePt t="50126" x="3502025" y="4279900"/>
          <p14:tracePt t="50133" x="3482975" y="4279900"/>
          <p14:tracePt t="50141" x="3452813" y="4279900"/>
          <p14:tracePt t="50148" x="3440113" y="4279900"/>
          <p14:tracePt t="50156" x="3416300" y="4279900"/>
          <p14:tracePt t="50163" x="3409950" y="4279900"/>
          <p14:tracePt t="50171" x="3397250" y="4279900"/>
          <p14:tracePt t="50178" x="3378200" y="4292600"/>
          <p14:tracePt t="50186" x="3367088" y="4292600"/>
          <p14:tracePt t="50193" x="3360738" y="4298950"/>
          <p14:tracePt t="50201" x="3354388" y="4305300"/>
          <p14:tracePt t="50209" x="3341688" y="4311650"/>
          <p14:tracePt t="50223" x="3335338" y="4316413"/>
          <p14:tracePt t="50231" x="3328988" y="4316413"/>
          <p14:tracePt t="50238" x="3317875" y="4316413"/>
          <p14:tracePt t="50246" x="3305175" y="4316413"/>
          <p14:tracePt t="50253" x="3298825" y="4322763"/>
          <p14:tracePt t="50276" x="3292475" y="4322763"/>
          <p14:tracePt t="50284" x="3286125" y="4322763"/>
          <p14:tracePt t="50306" x="3279775" y="4322763"/>
          <p14:tracePt t="50337" x="3273425" y="4322763"/>
          <p14:tracePt t="50344" x="3268663" y="4322763"/>
          <p14:tracePt t="50352" x="3262313" y="4322763"/>
          <p14:tracePt t="50360" x="3255963" y="4322763"/>
          <p14:tracePt t="50367" x="3249613" y="4322763"/>
          <p14:tracePt t="50375" x="3249613" y="4316413"/>
          <p14:tracePt t="50405" x="3249613" y="4311650"/>
          <p14:tracePt t="50413" x="3243263" y="4311650"/>
          <p14:tracePt t="50427" x="3236913" y="4311650"/>
          <p14:tracePt t="50434" x="3236913" y="4305300"/>
          <p14:tracePt t="50458" x="3230563" y="4305300"/>
          <p14:tracePt t="50548" x="3217863" y="4305300"/>
          <p14:tracePt t="50562" x="3213100" y="4305300"/>
          <p14:tracePt t="50743" x="3224213" y="4298950"/>
          <p14:tracePt t="50750" x="3236913" y="4298950"/>
          <p14:tracePt t="50757" x="3249613" y="4298950"/>
          <p14:tracePt t="50765" x="3273425" y="4298950"/>
          <p14:tracePt t="50772" x="3279775" y="4298950"/>
          <p14:tracePt t="50780" x="3298825" y="4292600"/>
          <p14:tracePt t="50787" x="3311525" y="4292600"/>
          <p14:tracePt t="51252" x="3305175" y="4292600"/>
          <p14:tracePt t="51261" x="3292475" y="4292600"/>
          <p14:tracePt t="51275" x="3292475" y="4286250"/>
          <p14:tracePt t="51348" x="3311525" y="4298950"/>
          <p14:tracePt t="51356" x="3328988" y="4305300"/>
          <p14:tracePt t="51363" x="3354388" y="4311650"/>
          <p14:tracePt t="51371" x="3422650" y="4329113"/>
          <p14:tracePt t="51379" x="3508375" y="4348163"/>
          <p14:tracePt t="51386" x="3538538" y="4360863"/>
          <p14:tracePt t="51394" x="3649663" y="4367213"/>
          <p14:tracePt t="51401" x="3748088" y="4378325"/>
          <p14:tracePt t="51409" x="3786188" y="4378325"/>
          <p14:tracePt t="51416" x="3848100" y="4378325"/>
          <p14:tracePt t="51424" x="3908425" y="4384675"/>
          <p14:tracePt t="51431" x="3952875" y="4384675"/>
          <p14:tracePt t="51439" x="4025900" y="4384675"/>
          <p14:tracePt t="51446" x="4075113" y="4384675"/>
          <p14:tracePt t="51454" x="4094163" y="4384675"/>
          <p14:tracePt t="51461" x="4143375" y="4384675"/>
          <p14:tracePt t="51469" x="4168775" y="4384675"/>
          <p14:tracePt t="51476" x="4186238" y="4384675"/>
          <p14:tracePt t="51484" x="4198938" y="4384675"/>
          <p14:tracePt t="51491" x="4224338" y="4391025"/>
          <p14:tracePt t="51498" x="4229100" y="4391025"/>
          <p14:tracePt t="51506" x="4241800" y="4391025"/>
          <p14:tracePt t="51514" x="4267200" y="4391025"/>
          <p14:tracePt t="51521" x="4279900" y="4391025"/>
          <p14:tracePt t="51529" x="4284663" y="4391025"/>
          <p14:tracePt t="51536" x="4310063" y="4397375"/>
          <p14:tracePt t="51544" x="4333875" y="4397375"/>
          <p14:tracePt t="51551" x="4346575" y="4397375"/>
          <p14:tracePt t="51559" x="4365625" y="4410075"/>
          <p14:tracePt t="51566" x="4395788" y="4410075"/>
          <p14:tracePt t="51574" x="4408488" y="4410075"/>
          <p14:tracePt t="51581" x="4414838" y="4410075"/>
          <p14:tracePt t="51588" x="4433888" y="4410075"/>
          <p14:tracePt t="51596" x="4489450" y="4416425"/>
          <p14:tracePt t="51604" x="4506913" y="4416425"/>
          <p14:tracePt t="51611" x="4545013" y="4416425"/>
          <p14:tracePt t="51619" x="4594225" y="4416425"/>
          <p14:tracePt t="51626" x="4605338" y="4416425"/>
          <p14:tracePt t="51634" x="4643438" y="4416425"/>
          <p14:tracePt t="51641" x="4692650" y="4416425"/>
          <p14:tracePt t="51649" x="4710113" y="4416425"/>
          <p14:tracePt t="51656" x="4759325" y="4416425"/>
          <p14:tracePt t="51664" x="4821238" y="4416425"/>
          <p14:tracePt t="51671" x="4840288" y="4416425"/>
          <p14:tracePt t="51679" x="4876800" y="4416425"/>
          <p14:tracePt t="51686" x="4926013" y="4416425"/>
          <p14:tracePt t="51694" x="4957763" y="4416425"/>
          <p14:tracePt t="51701" x="4994275" y="4416425"/>
          <p14:tracePt t="51709" x="5043488" y="4416425"/>
          <p14:tracePt t="51716" x="5092700" y="4416425"/>
          <p14:tracePt t="51724" x="5105400" y="4416425"/>
          <p14:tracePt t="51731" x="5141913" y="4416425"/>
          <p14:tracePt t="51739" x="5173663" y="4416425"/>
          <p14:tracePt t="51746" x="5191125" y="4416425"/>
          <p14:tracePt t="51753" x="5216525" y="4416425"/>
          <p14:tracePt t="51761" x="5265738" y="4416425"/>
          <p14:tracePt t="51769" x="5284788" y="4416425"/>
          <p14:tracePt t="51776" x="5334000" y="4416425"/>
          <p14:tracePt t="51784" x="5383213" y="4416425"/>
          <p14:tracePt t="51792" x="5400675" y="4416425"/>
          <p14:tracePt t="51798" x="5449888" y="4416425"/>
          <p14:tracePt t="51806" x="5500688" y="4416425"/>
          <p14:tracePt t="51814" x="5518150" y="4416425"/>
          <p14:tracePt t="51821" x="5537200" y="4416425"/>
          <p14:tracePt t="51829" x="5567363" y="4416425"/>
          <p14:tracePt t="51836" x="5605463" y="4416425"/>
          <p14:tracePt t="51844" x="5616575" y="4416425"/>
          <p14:tracePt t="51851" x="5654675" y="4416425"/>
          <p14:tracePt t="51859" x="5703888" y="4416425"/>
          <p14:tracePt t="51866" x="5727700" y="4416425"/>
          <p14:tracePt t="51874" x="5783263" y="4416425"/>
          <p14:tracePt t="51881" x="5826125" y="4416425"/>
          <p14:tracePt t="51890" x="5832475" y="4416425"/>
          <p14:tracePt t="51896" x="5864225" y="4416425"/>
          <p14:tracePt t="51904" x="5881688" y="4416425"/>
          <p14:tracePt t="51911" x="5888038" y="4416425"/>
          <p14:tracePt t="51919" x="5900738" y="4416425"/>
          <p14:tracePt t="51979" x="5907088" y="4416425"/>
          <p14:tracePt t="51987" x="5919788" y="4416425"/>
          <p14:tracePt t="52002" x="5930900" y="4416425"/>
          <p14:tracePt t="52010" x="5956300" y="4410075"/>
          <p14:tracePt t="52017" x="5975350" y="4403725"/>
          <p14:tracePt t="52025" x="5980113" y="4403725"/>
          <p14:tracePt t="52032" x="5986463" y="4403725"/>
          <p14:tracePt t="52107" x="5980113" y="4403725"/>
          <p14:tracePt t="52137" x="5980113" y="4397375"/>
          <p14:tracePt t="52144" x="5980113" y="4391025"/>
          <p14:tracePt t="52160" x="5980113" y="4384675"/>
          <p14:tracePt t="52182" x="5980113" y="4378325"/>
          <p14:tracePt t="52189" x="5980113" y="4371975"/>
          <p14:tracePt t="52213" x="5980113" y="4367213"/>
          <p14:tracePt t="52227" x="5975350" y="4360863"/>
          <p14:tracePt t="52234" x="5969000" y="4354513"/>
          <p14:tracePt t="52249" x="5962650" y="4348163"/>
          <p14:tracePt t="52257" x="5956300" y="4348163"/>
          <p14:tracePt t="52264" x="5956300" y="4341813"/>
          <p14:tracePt t="52272" x="5949950" y="4341813"/>
          <p14:tracePt t="52279" x="5937250" y="4341813"/>
          <p14:tracePt t="52287" x="5930900" y="4341813"/>
          <p14:tracePt t="52295" x="5926138" y="4341813"/>
          <p14:tracePt t="52302" x="5919788" y="4341813"/>
          <p14:tracePt t="52325" x="5913438" y="4341813"/>
          <p14:tracePt t="52340" x="5913438" y="4335463"/>
          <p14:tracePt t="52362" x="5907088" y="4335463"/>
          <p14:tracePt t="52370" x="5900738" y="4329113"/>
          <p14:tracePt t="52377" x="5894388" y="4329113"/>
          <p14:tracePt t="52384" x="5888038" y="4322763"/>
          <p14:tracePt t="52394" x="5881688" y="4322763"/>
          <p14:tracePt t="52407" x="5875338" y="4322763"/>
          <p14:tracePt t="52429" x="5870575" y="4322763"/>
          <p14:tracePt t="52437" x="5864225" y="4322763"/>
          <p14:tracePt t="52445" x="5857875" y="4322763"/>
          <p14:tracePt t="52452" x="5851525" y="4322763"/>
          <p14:tracePt t="52460" x="5845175" y="4322763"/>
          <p14:tracePt t="52467" x="5815013" y="4322763"/>
          <p14:tracePt t="52475" x="5789613" y="4322763"/>
          <p14:tracePt t="52482" x="5776913" y="4322763"/>
          <p14:tracePt t="52490" x="5746750" y="4322763"/>
          <p14:tracePt t="52497" x="5727700" y="4322763"/>
          <p14:tracePt t="52504" x="5691188" y="4322763"/>
          <p14:tracePt t="52512" x="5672138" y="4322763"/>
          <p14:tracePt t="52520" x="5616575" y="4322763"/>
          <p14:tracePt t="52528" x="5549900" y="4335463"/>
          <p14:tracePt t="52534" x="5530850" y="4341813"/>
          <p14:tracePt t="52543" x="5481638" y="4341813"/>
          <p14:tracePt t="52549" x="5445125" y="4341813"/>
          <p14:tracePt t="52557" x="5419725" y="4341813"/>
          <p14:tracePt t="52564" x="5370513" y="4341813"/>
          <p14:tracePt t="52572" x="5321300" y="4341813"/>
          <p14:tracePt t="52579" x="5284788" y="4341813"/>
          <p14:tracePt t="52587" x="5265738" y="4341813"/>
          <p14:tracePt t="52595" x="5216525" y="4341813"/>
          <p14:tracePt t="52602" x="5167313" y="4341813"/>
          <p14:tracePt t="52610" x="5148263" y="4341813"/>
          <p14:tracePt t="52617" x="5099050" y="4341813"/>
          <p14:tracePt t="52624" x="5062538" y="4341813"/>
          <p14:tracePt t="52632" x="5043488" y="4341813"/>
          <p14:tracePt t="52640" x="4994275" y="4341813"/>
          <p14:tracePt t="52647" x="4957763" y="4341813"/>
          <p14:tracePt t="52655" x="4945063" y="4341813"/>
          <p14:tracePt t="52662" x="4889500" y="4341813"/>
          <p14:tracePt t="52670" x="4859338" y="4341813"/>
          <p14:tracePt t="52677" x="4821238" y="4341813"/>
          <p14:tracePt t="52684" x="4810125" y="4341813"/>
          <p14:tracePt t="52693" x="4784725" y="4341813"/>
          <p14:tracePt t="52699" x="4754563" y="4341813"/>
          <p14:tracePt t="52707" x="4741863" y="4341813"/>
          <p14:tracePt t="52714" x="4699000" y="4341813"/>
          <p14:tracePt t="52722" x="4660900" y="4341813"/>
          <p14:tracePt t="52729" x="4630738" y="4341813"/>
          <p14:tracePt t="52737" x="4545013" y="4341813"/>
          <p14:tracePt t="52745" x="4457700" y="4341813"/>
          <p14:tracePt t="52752" x="4433888" y="4341813"/>
          <p14:tracePt t="52761" x="4371975" y="4341813"/>
          <p14:tracePt t="52767" x="4322763" y="4341813"/>
          <p14:tracePt t="52775" x="4284663" y="4341813"/>
          <p14:tracePt t="52782" x="4273550" y="4341813"/>
          <p14:tracePt t="52789" x="4248150" y="4341813"/>
          <p14:tracePt t="52797" x="4224338" y="4341813"/>
          <p14:tracePt t="52805" x="4224338" y="4335463"/>
          <p14:tracePt t="52812" x="4211638" y="4335463"/>
          <p14:tracePt t="52820" x="4198938" y="4335463"/>
          <p14:tracePt t="52827" x="4192588" y="4335463"/>
          <p14:tracePt t="52834" x="4179888" y="4335463"/>
          <p14:tracePt t="52843" x="4162425" y="4335463"/>
          <p14:tracePt t="52849" x="4149725" y="4335463"/>
          <p14:tracePt t="52857" x="4113213" y="4335463"/>
          <p14:tracePt t="52864" x="4087813" y="4335463"/>
          <p14:tracePt t="52872" x="4075113" y="4335463"/>
          <p14:tracePt t="52879" x="4051300" y="4335463"/>
          <p14:tracePt t="52887" x="4038600" y="4335463"/>
          <p14:tracePt t="52940" x="4032250" y="4335463"/>
          <p14:tracePt t="52946" x="4019550" y="4335463"/>
          <p14:tracePt t="52961" x="4013200" y="4335463"/>
          <p14:tracePt t="52963" x="4008438" y="4335463"/>
          <p14:tracePt t="52969" x="3995738" y="4335463"/>
          <p14:tracePt t="52984" x="3983038" y="4335463"/>
          <p14:tracePt t="52993" x="3976688" y="4335463"/>
          <p14:tracePt t="53014" x="3970338" y="4335463"/>
          <p14:tracePt t="53030" x="3963988" y="4335463"/>
          <p14:tracePt t="53037" x="3959225" y="4335463"/>
          <p14:tracePt t="53045" x="3952875" y="4329113"/>
          <p14:tracePt t="53052" x="3946525" y="4329113"/>
          <p14:tracePt t="53060" x="3940175" y="4329113"/>
          <p14:tracePt t="53067" x="3927475" y="4329113"/>
          <p14:tracePt t="53074" x="3921125" y="4329113"/>
          <p14:tracePt t="53082" x="3903663" y="4322763"/>
          <p14:tracePt t="53090" x="3890963" y="4322763"/>
          <p14:tracePt t="53097" x="3884613" y="4316413"/>
          <p14:tracePt t="53119" x="3884613" y="4311650"/>
          <p14:tracePt t="53149" x="3878263" y="4311650"/>
          <p14:tracePt t="53157" x="3865563" y="4305300"/>
          <p14:tracePt t="53164" x="3859213" y="4305300"/>
          <p14:tracePt t="53173" x="3854450" y="4305300"/>
          <p14:tracePt t="53179" x="3848100" y="4305300"/>
          <p14:tracePt t="53187" x="3841750" y="4305300"/>
          <p14:tracePt t="53630" x="3854450" y="4305300"/>
          <p14:tracePt t="53637" x="3865563" y="4298950"/>
          <p14:tracePt t="53644" x="3897313" y="4298950"/>
          <p14:tracePt t="53652" x="3940175" y="4298950"/>
          <p14:tracePt t="53659" x="3970338" y="4298950"/>
          <p14:tracePt t="53667" x="4008438" y="4298950"/>
          <p14:tracePt t="53674" x="4044950" y="4298950"/>
          <p14:tracePt t="53682" x="4064000" y="4298950"/>
          <p14:tracePt t="53690" x="4100513" y="4298950"/>
          <p14:tracePt t="53697" x="4137025" y="4298950"/>
          <p14:tracePt t="53705" x="4156075" y="4298950"/>
          <p14:tracePt t="53712" x="4173538" y="4298950"/>
          <p14:tracePt t="53721" x="4198938" y="4298950"/>
          <p14:tracePt t="53727" x="4211638" y="4298950"/>
          <p14:tracePt t="53735" x="4229100" y="4298950"/>
          <p14:tracePt t="53742" x="4254500" y="4298950"/>
          <p14:tracePt t="53750" x="4273550" y="4298950"/>
          <p14:tracePt t="53757" x="4291013" y="4298950"/>
          <p14:tracePt t="53765" x="4310063" y="4298950"/>
          <p14:tracePt t="53772" x="4329113" y="4298950"/>
          <p14:tracePt t="53780" x="4340225" y="4298950"/>
          <p14:tracePt t="53785" x="4359275" y="4298950"/>
          <p14:tracePt t="53793" x="4384675" y="4298950"/>
          <p14:tracePt t="53801" x="4389438" y="4298950"/>
          <p14:tracePt t="53808" x="4402138" y="4298950"/>
          <p14:tracePt t="53816" x="4414838" y="4298950"/>
          <p14:tracePt t="53823" x="4427538" y="4298950"/>
          <p14:tracePt t="53830" x="4445000" y="4298950"/>
          <p14:tracePt t="53838" x="4476750" y="4298950"/>
          <p14:tracePt t="53846" x="4494213" y="4298950"/>
          <p14:tracePt t="53853" x="4506913" y="4298950"/>
          <p14:tracePt t="53860" x="4525963" y="4298950"/>
          <p14:tracePt t="53869" x="4556125" y="4298950"/>
          <p14:tracePt t="53876" x="4562475" y="4298950"/>
          <p14:tracePt t="53883" x="4562475" y="4292600"/>
          <p14:tracePt t="54545" x="4568825" y="4292600"/>
          <p14:tracePt t="54559" x="4575175" y="4292600"/>
          <p14:tracePt t="54567" x="4594225" y="4292600"/>
          <p14:tracePt t="54574" x="4598988" y="4292600"/>
          <p14:tracePt t="54582" x="4624388" y="4292600"/>
          <p14:tracePt t="54590" x="4643438" y="4286250"/>
          <p14:tracePt t="54597" x="4654550" y="4286250"/>
          <p14:tracePt t="54605" x="4692650" y="4286250"/>
          <p14:tracePt t="54612" x="4729163" y="4286250"/>
          <p14:tracePt t="54620" x="4772025" y="4286250"/>
          <p14:tracePt t="54627" x="4797425" y="4286250"/>
          <p14:tracePt t="54636" x="4846638" y="4286250"/>
          <p14:tracePt t="54642" x="4870450" y="4286250"/>
          <p14:tracePt t="54650" x="4883150" y="4286250"/>
          <p14:tracePt t="54657" x="4932363" y="4286250"/>
          <p14:tracePt t="54665" x="4957763" y="4286250"/>
          <p14:tracePt t="54672" x="4970463" y="4286250"/>
          <p14:tracePt t="54680" x="5006975" y="4286250"/>
          <p14:tracePt t="54687" x="5037138" y="4286250"/>
          <p14:tracePt t="54703" x="5062538" y="4286250"/>
          <p14:tracePt t="54709" x="5075238" y="4286250"/>
          <p14:tracePt t="54718" x="5086350" y="4286250"/>
          <p14:tracePt t="54724" x="5092700" y="4286250"/>
          <p14:tracePt t="54733" x="5099050" y="4286250"/>
          <p14:tracePt t="54747" x="5105400" y="4286250"/>
          <p14:tracePt t="54800" x="5105400" y="4279900"/>
          <p14:tracePt t="54823" x="5111750" y="4279900"/>
          <p14:tracePt t="54837" x="5118100" y="4279900"/>
          <p14:tracePt t="54919" x="5111750" y="4279900"/>
          <p14:tracePt t="54965" x="5105400" y="4279900"/>
          <p14:tracePt t="54972" x="5099050" y="4279900"/>
          <p14:tracePt t="54979" x="5092700" y="4273550"/>
          <p14:tracePt t="54987" x="5086350" y="4267200"/>
          <p14:tracePt t="54995" x="5086350" y="4260850"/>
          <p14:tracePt t="55003" x="5080000" y="4260850"/>
          <p14:tracePt t="55009" x="5075238" y="4260850"/>
          <p14:tracePt t="55347" x="5080000" y="4260850"/>
          <p14:tracePt t="55362" x="5086350" y="4260850"/>
          <p14:tracePt t="55370" x="5092700" y="4260850"/>
          <p14:tracePt t="55377" x="5099050" y="4260850"/>
          <p14:tracePt t="55393" x="5105400" y="4260850"/>
          <p14:tracePt t="55399" x="5111750" y="4260850"/>
          <p14:tracePt t="55414" x="5118100" y="4260850"/>
          <p14:tracePt t="55437" x="5124450" y="4260850"/>
          <p14:tracePt t="55444" x="5130800" y="4260850"/>
          <p14:tracePt t="55453" x="5135563" y="4260850"/>
          <p14:tracePt t="55459" x="5148263" y="4267200"/>
          <p14:tracePt t="55467" x="5160963" y="4267200"/>
          <p14:tracePt t="55475" x="5173663" y="4267200"/>
          <p14:tracePt t="55482" x="5184775" y="4267200"/>
          <p14:tracePt t="55497" x="5203825" y="4267200"/>
          <p14:tracePt t="55506" x="5240338" y="4267200"/>
          <p14:tracePt t="55512" x="5265738" y="4267200"/>
          <p14:tracePt t="55520" x="5284788" y="4267200"/>
          <p14:tracePt t="55527" x="5308600" y="4267200"/>
          <p14:tracePt t="55535" x="5314950" y="4267200"/>
          <p14:tracePt t="55542" x="5340350" y="4267200"/>
          <p14:tracePt t="55550" x="5351463" y="4267200"/>
          <p14:tracePt t="55558" x="5364163" y="4267200"/>
          <p14:tracePt t="55565" x="5383213" y="4267200"/>
          <p14:tracePt t="55572" x="5400675" y="4273550"/>
          <p14:tracePt t="55579" x="5413375" y="4273550"/>
          <p14:tracePt t="55589" x="5419725" y="4273550"/>
          <p14:tracePt t="55595" x="5438775" y="4273550"/>
          <p14:tracePt t="55602" x="5449888" y="4273550"/>
          <p14:tracePt t="55609" x="5456238" y="4273550"/>
          <p14:tracePt t="55616" x="5468938" y="4273550"/>
          <p14:tracePt t="55624" x="5481638" y="4273550"/>
          <p14:tracePt t="55639" x="5487988" y="4273550"/>
          <p14:tracePt t="55646" x="5494338" y="4273550"/>
          <p14:tracePt t="55654" x="5500688" y="4273550"/>
          <p14:tracePt t="55661" x="5505450" y="4273550"/>
          <p14:tracePt t="55669" x="5511800" y="4273550"/>
          <p14:tracePt t="55691" x="5518150" y="4273550"/>
          <p14:tracePt t="55699" x="5524500" y="4273550"/>
          <p14:tracePt t="55729" x="5530850" y="4273550"/>
          <p14:tracePt t="55737" x="5537200" y="4267200"/>
          <p14:tracePt t="55744" x="5543550" y="4267200"/>
          <p14:tracePt t="55752" x="5549900" y="4267200"/>
          <p14:tracePt t="55759" x="5549900" y="4260850"/>
          <p14:tracePt t="55768" x="5549900" y="4256088"/>
          <p14:tracePt t="55774" x="5556250" y="4249738"/>
          <p14:tracePt t="55782" x="5556250" y="4243388"/>
          <p14:tracePt t="55790" x="5561013" y="4243388"/>
          <p14:tracePt t="55797" x="5561013" y="4237038"/>
          <p14:tracePt t="55812" x="5561013" y="4230688"/>
          <p14:tracePt t="55819" x="5567363" y="4211638"/>
          <p14:tracePt t="55827" x="5567363" y="4205288"/>
          <p14:tracePt t="55834" x="5567363" y="4194175"/>
          <p14:tracePt t="55843" x="5567363" y="4181475"/>
          <p14:tracePt t="55849" x="5567363" y="4175125"/>
          <p14:tracePt t="55857" x="5567363" y="4168775"/>
          <p14:tracePt t="55864" x="5567363" y="4156075"/>
          <p14:tracePt t="55872" x="5567363" y="4144963"/>
          <p14:tracePt t="55879" x="5567363" y="4132263"/>
          <p14:tracePt t="55888" x="5567363" y="4119563"/>
          <p14:tracePt t="55894" x="5567363" y="4113213"/>
          <p14:tracePt t="55902" x="5567363" y="4106863"/>
          <p14:tracePt t="55909" x="5567363" y="4095750"/>
          <p14:tracePt t="55917" x="5561013" y="4083050"/>
          <p14:tracePt t="55925" x="5556250" y="4076700"/>
          <p14:tracePt t="55939" x="5549900" y="4064000"/>
          <p14:tracePt t="55957" x="5537200" y="4044950"/>
          <p14:tracePt t="55961" x="5530850" y="4040188"/>
          <p14:tracePt t="55970" x="5524500" y="4033838"/>
          <p14:tracePt t="55976" x="5518150" y="4027488"/>
          <p14:tracePt t="55984" x="5518150" y="4021138"/>
          <p14:tracePt t="55991" x="5511800" y="4014788"/>
          <p14:tracePt t="55999" x="5505450" y="4002088"/>
          <p14:tracePt t="56014" x="5505450" y="3995738"/>
          <p14:tracePt t="56021" x="5505450" y="3990975"/>
          <p14:tracePt t="56029" x="5500688" y="3978275"/>
          <p14:tracePt t="56037" x="5494338" y="3978275"/>
          <p14:tracePt t="56043" x="5487988" y="3971925"/>
          <p14:tracePt t="56051" x="5481638" y="3959225"/>
          <p14:tracePt t="56059" x="5462588" y="3952875"/>
          <p14:tracePt t="56066" x="5456238" y="3952875"/>
          <p14:tracePt t="56074" x="5449888" y="3946525"/>
          <p14:tracePt t="56081" x="5438775" y="3946525"/>
          <p14:tracePt t="56089" x="5413375" y="3946525"/>
          <p14:tracePt t="56104" x="5395913" y="3940175"/>
          <p14:tracePt t="56111" x="5383213" y="3940175"/>
          <p14:tracePt t="56119" x="5370513" y="3940175"/>
          <p14:tracePt t="56126" x="5364163" y="3935413"/>
          <p14:tracePt t="56133" x="5345113" y="3929063"/>
          <p14:tracePt t="56141" x="5340350" y="3929063"/>
          <p14:tracePt t="56149" x="5314950" y="3929063"/>
          <p14:tracePt t="56156" x="5302250" y="3922713"/>
          <p14:tracePt t="56164" x="5289550" y="3922713"/>
          <p14:tracePt t="56171" x="5278438" y="3922713"/>
          <p14:tracePt t="56179" x="5265738" y="3916363"/>
          <p14:tracePt t="56187" x="5259388" y="3916363"/>
          <p14:tracePt t="56194" x="5253038" y="3910013"/>
          <p14:tracePt t="56201" x="5229225" y="3910013"/>
          <p14:tracePt t="56209" x="5210175" y="3910013"/>
          <p14:tracePt t="56216" x="5203825" y="3910013"/>
          <p14:tracePt t="56224" x="5197475" y="3910013"/>
          <p14:tracePt t="56231" x="5184775" y="3910013"/>
          <p14:tracePt t="56239" x="5167313" y="3903663"/>
          <p14:tracePt t="56246" x="5160963" y="3903663"/>
          <p14:tracePt t="56254" x="5148263" y="3903663"/>
          <p14:tracePt t="56261" x="5141913" y="3903663"/>
          <p14:tracePt t="56269" x="5135563" y="3903663"/>
          <p14:tracePt t="56276" x="5124450" y="3903663"/>
          <p14:tracePt t="56284" x="5118100" y="3903663"/>
          <p14:tracePt t="56291" x="5111750" y="3903663"/>
          <p14:tracePt t="56330" x="5105400" y="3903663"/>
          <p14:tracePt t="56338" x="5099050" y="3910013"/>
          <p14:tracePt t="56344" x="5099050" y="3916363"/>
          <p14:tracePt t="56352" x="5092700" y="3922713"/>
          <p14:tracePt t="56360" x="5086350" y="3922713"/>
          <p14:tracePt t="56367" x="5080000" y="3929063"/>
          <p14:tracePt t="56374" x="5068888" y="3940175"/>
          <p14:tracePt t="56382" x="5062538" y="3952875"/>
          <p14:tracePt t="56390" x="5056188" y="3965575"/>
          <p14:tracePt t="56396" x="5049838" y="3978275"/>
          <p14:tracePt t="56404" x="5049838" y="3990975"/>
          <p14:tracePt t="56411" x="5049838" y="3995738"/>
          <p14:tracePt t="56426" x="5043488" y="4002088"/>
          <p14:tracePt t="56434" x="5043488" y="4008438"/>
          <p14:tracePt t="56441" x="5043488" y="4014788"/>
          <p14:tracePt t="56449" x="5043488" y="4021138"/>
          <p14:tracePt t="56456" x="5043488" y="4027488"/>
          <p14:tracePt t="56471" x="5043488" y="4033838"/>
          <p14:tracePt t="56488" x="5043488" y="4040188"/>
          <p14:tracePt t="56501" x="5043488" y="4044950"/>
          <p14:tracePt t="56516" x="5043488" y="4051300"/>
          <p14:tracePt t="56540" x="5043488" y="4057650"/>
          <p14:tracePt t="56554" x="5043488" y="4064000"/>
          <p14:tracePt t="56562" x="5043488" y="4070350"/>
          <p14:tracePt t="56585" x="5043488" y="4076700"/>
          <p14:tracePt t="56600" x="5043488" y="4083050"/>
          <p14:tracePt t="56608" x="5043488" y="4089400"/>
          <p14:tracePt t="56615" x="5043488" y="4100513"/>
          <p14:tracePt t="56622" x="5043488" y="4106863"/>
          <p14:tracePt t="56638" x="5043488" y="4113213"/>
          <p14:tracePt t="56644" x="5049838" y="4125913"/>
          <p14:tracePt t="56652" x="5049838" y="4132263"/>
          <p14:tracePt t="56659" x="5056188" y="4132263"/>
          <p14:tracePt t="56667" x="5056188" y="4138613"/>
          <p14:tracePt t="56675" x="5062538" y="4144963"/>
          <p14:tracePt t="56682" x="5062538" y="4151313"/>
          <p14:tracePt t="56697" x="5068888" y="4151313"/>
          <p14:tracePt t="56725" x="5075238" y="4156075"/>
          <p14:tracePt t="56733" x="5080000" y="4156075"/>
          <p14:tracePt t="56741" x="5080000" y="4162425"/>
          <p14:tracePt t="56748" x="5080000" y="4168775"/>
          <p14:tracePt t="56756" x="5086350" y="4175125"/>
          <p14:tracePt t="56763" x="5092700" y="4181475"/>
          <p14:tracePt t="56771" x="5092700" y="4187825"/>
          <p14:tracePt t="56779" x="5099050" y="4194175"/>
          <p14:tracePt t="56787" x="5105400" y="4200525"/>
          <p14:tracePt t="56793" x="5118100" y="4211638"/>
          <p14:tracePt t="56801" x="5124450" y="4211638"/>
          <p14:tracePt t="56809" x="5135563" y="4217988"/>
          <p14:tracePt t="56816" x="5135563" y="4224338"/>
          <p14:tracePt t="56824" x="5141913" y="4230688"/>
          <p14:tracePt t="56831" x="5148263" y="4230688"/>
          <p14:tracePt t="56839" x="5160963" y="4230688"/>
          <p14:tracePt t="56846" x="5167313" y="4230688"/>
          <p14:tracePt t="56854" x="5173663" y="4237038"/>
          <p14:tracePt t="56876" x="5180013" y="4237038"/>
          <p14:tracePt t="56884" x="5184775" y="4237038"/>
          <p14:tracePt t="56891" x="5191125" y="4237038"/>
          <p14:tracePt t="56899" x="5210175" y="4237038"/>
          <p14:tracePt t="56906" x="5222875" y="4237038"/>
          <p14:tracePt t="56914" x="5246688" y="4237038"/>
          <p14:tracePt t="56921" x="5253038" y="4237038"/>
          <p14:tracePt t="56929" x="5278438" y="4243388"/>
          <p14:tracePt t="56937" x="5295900" y="4243388"/>
          <p14:tracePt t="56943" x="5308600" y="4243388"/>
          <p14:tracePt t="56955" x="5321300" y="4243388"/>
          <p14:tracePt t="56959" x="5334000" y="4243388"/>
          <p14:tracePt t="56966" x="5334000" y="4249738"/>
          <p14:tracePt t="56974" x="5340350" y="4249738"/>
          <p14:tracePt t="56981" x="5345113" y="4249738"/>
          <p14:tracePt t="56996" x="5351463" y="4249738"/>
          <p14:tracePt t="57004" x="5357813" y="4256088"/>
          <p14:tracePt t="57011" x="5364163" y="4256088"/>
          <p14:tracePt t="57019" x="5376863" y="4256088"/>
          <p14:tracePt t="57026" x="5395913" y="4256088"/>
          <p14:tracePt t="57033" x="5407025" y="4256088"/>
          <p14:tracePt t="57041" x="5413375" y="4256088"/>
          <p14:tracePt t="57049" x="5432425" y="4256088"/>
          <p14:tracePt t="57056" x="5445125" y="4256088"/>
          <p14:tracePt t="57064" x="5456238" y="4256088"/>
          <p14:tracePt t="57072" x="5462588" y="4256088"/>
          <p14:tracePt t="57079" x="5468938" y="4256088"/>
          <p14:tracePt t="57093" x="5475288" y="4256088"/>
          <p14:tracePt t="57117" x="5487988" y="4249738"/>
          <p14:tracePt t="57124" x="5494338" y="4249738"/>
          <p14:tracePt t="57132" x="5500688" y="4243388"/>
          <p14:tracePt t="57140" x="5505450" y="4230688"/>
          <p14:tracePt t="57147" x="5511800" y="4224338"/>
          <p14:tracePt t="57155" x="5518150" y="4211638"/>
          <p14:tracePt t="57161" x="5518150" y="4205288"/>
          <p14:tracePt t="57171" x="5518150" y="4200525"/>
          <p14:tracePt t="57176" x="5518150" y="4187825"/>
          <p14:tracePt t="57184" x="5518150" y="4181475"/>
          <p14:tracePt t="57191" x="5518150" y="4168775"/>
          <p14:tracePt t="57199" x="5518150" y="4162425"/>
          <p14:tracePt t="57207" x="5518150" y="4156075"/>
          <p14:tracePt t="57214" x="5518150" y="4138613"/>
          <p14:tracePt t="57222" x="5524500" y="4125913"/>
          <p14:tracePt t="57229" x="5524500" y="4119563"/>
          <p14:tracePt t="57238" x="5524500" y="4113213"/>
          <p14:tracePt t="57244" x="5524500" y="4100513"/>
          <p14:tracePt t="57252" x="5524500" y="4095750"/>
          <p14:tracePt t="57259" x="5524500" y="4083050"/>
          <p14:tracePt t="57267" x="5524500" y="4076700"/>
          <p14:tracePt t="57274" x="5524500" y="4057650"/>
          <p14:tracePt t="57282" x="5524500" y="4051300"/>
          <p14:tracePt t="57296" x="5524500" y="4040188"/>
          <p14:tracePt t="57304" x="5524500" y="4033838"/>
          <p14:tracePt t="57321" x="5524500" y="4027488"/>
          <p14:tracePt t="57326" x="5524500" y="4021138"/>
          <p14:tracePt t="57334" x="5524500" y="4014788"/>
          <p14:tracePt t="57357" x="5518150" y="4008438"/>
          <p14:tracePt t="57371" x="5518150" y="4002088"/>
          <p14:tracePt t="57386" x="5505450" y="3990975"/>
          <p14:tracePt t="57393" x="5500688" y="3978275"/>
          <p14:tracePt t="57400" x="5494338" y="3971925"/>
          <p14:tracePt t="57408" x="5487988" y="3965575"/>
          <p14:tracePt t="57415" x="5475288" y="3959225"/>
          <p14:tracePt t="57431" x="5462588" y="3946525"/>
          <p14:tracePt t="57438" x="5449888" y="3946525"/>
          <p14:tracePt t="57446" x="5445125" y="3940175"/>
          <p14:tracePt t="57454" x="5426075" y="3940175"/>
          <p14:tracePt t="57461" x="5413375" y="3940175"/>
          <p14:tracePt t="57469" x="5400675" y="3935413"/>
          <p14:tracePt t="57476" x="5376863" y="3929063"/>
          <p14:tracePt t="57484" x="5351463" y="3929063"/>
          <p14:tracePt t="57491" x="5340350" y="3929063"/>
          <p14:tracePt t="57499" x="5314950" y="3929063"/>
          <p14:tracePt t="57506" x="5295900" y="3929063"/>
          <p14:tracePt t="57514" x="5272088" y="3929063"/>
          <p14:tracePt t="57521" x="5259388" y="3922713"/>
          <p14:tracePt t="57528" x="5240338" y="3922713"/>
          <p14:tracePt t="57537" x="5222875" y="3922713"/>
          <p14:tracePt t="57543" x="5210175" y="3922713"/>
          <p14:tracePt t="57551" x="5191125" y="3916363"/>
          <p14:tracePt t="57558" x="5180013" y="3916363"/>
          <p14:tracePt t="57566" x="5173663" y="3916363"/>
          <p14:tracePt t="57573" x="5160963" y="3916363"/>
          <p14:tracePt t="57581" x="5148263" y="3916363"/>
          <p14:tracePt t="57589" x="5141913" y="3916363"/>
          <p14:tracePt t="57604" x="5135563" y="3916363"/>
          <p14:tracePt t="57611" x="5124450" y="3916363"/>
          <p14:tracePt t="57619" x="5118100" y="3916363"/>
          <p14:tracePt t="57626" x="5099050" y="3916363"/>
          <p14:tracePt t="57634" x="5092700" y="3916363"/>
          <p14:tracePt t="57641" x="5086350" y="3916363"/>
          <p14:tracePt t="57649" x="5080000" y="3916363"/>
          <p14:tracePt t="57656" x="5068888" y="3916363"/>
          <p14:tracePt t="57664" x="5062538" y="3922713"/>
          <p14:tracePt t="57672" x="5056188" y="3922713"/>
          <p14:tracePt t="57679" x="5049838" y="3922713"/>
          <p14:tracePt t="57687" x="5043488" y="3922713"/>
          <p14:tracePt t="57693" x="5037138" y="3922713"/>
          <p14:tracePt t="57700" x="5037138" y="3929063"/>
          <p14:tracePt t="57738" x="5030788" y="3935413"/>
          <p14:tracePt t="57746" x="5024438" y="3959225"/>
          <p14:tracePt t="57753" x="5019675" y="3978275"/>
          <p14:tracePt t="57761" x="5013325" y="3984625"/>
          <p14:tracePt t="57770" x="5013325" y="4002088"/>
          <p14:tracePt t="57776" x="5013325" y="4021138"/>
          <p14:tracePt t="57784" x="5013325" y="4033838"/>
          <p14:tracePt t="57791" x="5013325" y="4051300"/>
          <p14:tracePt t="57798" x="5013325" y="4064000"/>
          <p14:tracePt t="57806" x="5013325" y="4070350"/>
          <p14:tracePt t="57814" x="5013325" y="4083050"/>
          <p14:tracePt t="57829" x="5019675" y="4089400"/>
          <p14:tracePt t="57837" x="5019675" y="4095750"/>
          <p14:tracePt t="57866" x="5019675" y="4100513"/>
          <p14:tracePt t="57874" x="5019675" y="4106863"/>
          <p14:tracePt t="57881" x="5019675" y="4119563"/>
          <p14:tracePt t="57889" x="5019675" y="4125913"/>
          <p14:tracePt t="57904" x="5019675" y="4132263"/>
          <p14:tracePt t="57911" x="5024438" y="4138613"/>
          <p14:tracePt t="57920" x="5030788" y="4156075"/>
          <p14:tracePt t="57926" x="5037138" y="4168775"/>
          <p14:tracePt t="57934" x="5043488" y="4175125"/>
          <p14:tracePt t="57941" x="5049838" y="4187825"/>
          <p14:tracePt t="57949" x="5056188" y="4200525"/>
          <p14:tracePt t="57957" x="5062538" y="4205288"/>
          <p14:tracePt t="57964" x="5068888" y="4211638"/>
          <p14:tracePt t="57979" x="5075238" y="4217988"/>
          <p14:tracePt t="57993" x="5080000" y="4224338"/>
          <p14:tracePt t="58001" x="5080000" y="4230688"/>
          <p14:tracePt t="58016" x="5086350" y="4230688"/>
          <p14:tracePt t="58024" x="5092700" y="4237038"/>
          <p14:tracePt t="58031" x="5099050" y="4243388"/>
          <p14:tracePt t="58046" x="5105400" y="4243388"/>
          <p14:tracePt t="58054" x="5118100" y="4243388"/>
          <p14:tracePt t="58069" x="5130800" y="4249738"/>
          <p14:tracePt t="58076" x="5135563" y="4249738"/>
          <p14:tracePt t="58084" x="5148263" y="4249738"/>
          <p14:tracePt t="58091" x="5160963" y="4249738"/>
          <p14:tracePt t="58099" x="5167313" y="4249738"/>
          <p14:tracePt t="58106" x="5173663" y="4249738"/>
          <p14:tracePt t="58114" x="5180013" y="4249738"/>
          <p14:tracePt t="58121" x="5184775" y="4249738"/>
          <p14:tracePt t="58129" x="5191125" y="4249738"/>
          <p14:tracePt t="58137" x="5203825" y="4249738"/>
          <p14:tracePt t="58143" x="5216525" y="4249738"/>
          <p14:tracePt t="58151" x="5222875" y="4249738"/>
          <p14:tracePt t="58158" x="5229225" y="4249738"/>
          <p14:tracePt t="58166" x="5235575" y="4249738"/>
          <p14:tracePt t="58173" x="5240338" y="4249738"/>
          <p14:tracePt t="58181" x="5253038" y="4249738"/>
          <p14:tracePt t="58189" x="5265738" y="4256088"/>
          <p14:tracePt t="58196" x="5278438" y="4256088"/>
          <p14:tracePt t="58204" x="5295900" y="4256088"/>
          <p14:tracePt t="58211" x="5321300" y="4260850"/>
          <p14:tracePt t="58226" x="5340350" y="4267200"/>
          <p14:tracePt t="58234" x="5357813" y="4267200"/>
          <p14:tracePt t="58241" x="5370513" y="4267200"/>
          <p14:tracePt t="58249" x="5376863" y="4267200"/>
          <p14:tracePt t="58256" x="5389563" y="4267200"/>
          <p14:tracePt t="58264" x="5395913" y="4273550"/>
          <p14:tracePt t="58272" x="5400675" y="4273550"/>
          <p14:tracePt t="58286" x="5407025" y="4273550"/>
          <p14:tracePt t="58316" x="5413375" y="4273550"/>
          <p14:tracePt t="58324" x="5426075" y="4273550"/>
          <p14:tracePt t="58340" x="5432425" y="4273550"/>
          <p14:tracePt t="58347" x="5438775" y="4267200"/>
          <p14:tracePt t="58354" x="5449888" y="4260850"/>
          <p14:tracePt t="58361" x="5456238" y="4260850"/>
          <p14:tracePt t="58384" x="5462588" y="4260850"/>
          <p14:tracePt t="58414" x="5468938" y="4260850"/>
          <p14:tracePt t="58422" x="5475288" y="4260850"/>
          <p14:tracePt t="58429" x="5475288" y="4256088"/>
          <p14:tracePt t="58438" x="5487988" y="4256088"/>
          <p14:tracePt t="58444" x="5494338" y="4256088"/>
          <p14:tracePt t="58452" x="5500688" y="4256088"/>
          <p14:tracePt t="58459" x="5505450" y="4256088"/>
          <p14:tracePt t="58467" x="5518150" y="4256088"/>
          <p14:tracePt t="58474" x="5530850" y="4256088"/>
          <p14:tracePt t="58482" x="5537200" y="4256088"/>
          <p14:tracePt t="58489" x="5537200" y="4249738"/>
          <p14:tracePt t="58497" x="5543550" y="4243388"/>
          <p14:tracePt t="58504" x="5549900" y="4243388"/>
          <p14:tracePt t="58512" x="5549900" y="4237038"/>
          <p14:tracePt t="58520" x="5556250" y="4237038"/>
          <p14:tracePt t="58526" x="5556250" y="4230688"/>
          <p14:tracePt t="58534" x="5561013" y="4224338"/>
          <p14:tracePt t="58549" x="5567363" y="4211638"/>
          <p14:tracePt t="58557" x="5567363" y="4205288"/>
          <p14:tracePt t="58564" x="5573713" y="4200525"/>
          <p14:tracePt t="58572" x="5573713" y="4194175"/>
          <p14:tracePt t="58579" x="5573713" y="4187825"/>
          <p14:tracePt t="58587" x="5573713" y="4181475"/>
          <p14:tracePt t="58594" x="5573713" y="4175125"/>
          <p14:tracePt t="58602" x="5580063" y="4162425"/>
          <p14:tracePt t="58609" x="5580063" y="4156075"/>
          <p14:tracePt t="58617" x="5580063" y="4151313"/>
          <p14:tracePt t="58632" x="5580063" y="4138613"/>
          <p14:tracePt t="58639" x="5580063" y="4132263"/>
          <p14:tracePt t="58647" x="5580063" y="4125913"/>
          <p14:tracePt t="58654" x="5580063" y="4119563"/>
          <p14:tracePt t="58661" x="5580063" y="4113213"/>
          <p14:tracePt t="58671" x="5573713" y="4106863"/>
          <p14:tracePt t="58684" x="5573713" y="4100513"/>
          <p14:tracePt t="58691" x="5573713" y="4095750"/>
          <p14:tracePt t="58707" x="5567363" y="4089400"/>
          <p14:tracePt t="58714" x="5567363" y="4083050"/>
          <p14:tracePt t="58722" x="5561013" y="4070350"/>
          <p14:tracePt t="58729" x="5556250" y="4070350"/>
          <p14:tracePt t="58737" x="5556250" y="4064000"/>
          <p14:tracePt t="58744" x="5543550" y="4044950"/>
          <p14:tracePt t="58752" x="5537200" y="4044950"/>
          <p14:tracePt t="58759" x="5537200" y="4040188"/>
          <p14:tracePt t="58766" x="5530850" y="4033838"/>
          <p14:tracePt t="58774" x="5518150" y="4027488"/>
          <p14:tracePt t="58781" x="5518150" y="4021138"/>
          <p14:tracePt t="58789" x="5511800" y="4014788"/>
          <p14:tracePt t="58804" x="5511800" y="4008438"/>
          <p14:tracePt t="58812" x="5500688" y="4008438"/>
          <p14:tracePt t="58820" x="5494338" y="4002088"/>
          <p14:tracePt t="58826" x="5487988" y="4002088"/>
          <p14:tracePt t="58834" x="5475288" y="4002088"/>
          <p14:tracePt t="58841" x="5462588" y="4002088"/>
          <p14:tracePt t="58857" x="5456238" y="4002088"/>
          <p14:tracePt t="58864" x="5449888" y="3995738"/>
          <p14:tracePt t="58872" x="5445125" y="3995738"/>
          <p14:tracePt t="58879" x="5438775" y="3990975"/>
          <p14:tracePt t="58887" x="5432425" y="3990975"/>
          <p14:tracePt t="58894" x="5419725" y="3984625"/>
          <p14:tracePt t="58902" x="5413375" y="3978275"/>
          <p14:tracePt t="58916" x="5400675" y="3971925"/>
          <p14:tracePt t="58923" x="5389563" y="3965575"/>
          <p14:tracePt t="58931" x="5376863" y="3959225"/>
          <p14:tracePt t="58939" x="5351463" y="3952875"/>
          <p14:tracePt t="58946" x="5345113" y="3946525"/>
          <p14:tracePt t="58955" x="5340350" y="3940175"/>
          <p14:tracePt t="58961" x="5314950" y="3935413"/>
          <p14:tracePt t="58970" x="5308600" y="3935413"/>
          <p14:tracePt t="58976" x="5289550" y="3929063"/>
          <p14:tracePt t="58983" x="5284788" y="3929063"/>
          <p14:tracePt t="58991" x="5272088" y="3922713"/>
          <p14:tracePt t="58998" x="5259388" y="3922713"/>
          <p14:tracePt t="59006" x="5246688" y="3922713"/>
          <p14:tracePt t="59014" x="5235575" y="3916363"/>
          <p14:tracePt t="59021" x="5229225" y="3916363"/>
          <p14:tracePt t="59029" x="5216525" y="3916363"/>
          <p14:tracePt t="59036" x="5203825" y="3916363"/>
          <p14:tracePt t="59043" x="5191125" y="3916363"/>
          <p14:tracePt t="59051" x="5180013" y="3916363"/>
          <p14:tracePt t="59058" x="5167313" y="3916363"/>
          <p14:tracePt t="59066" x="5160963" y="3916363"/>
          <p14:tracePt t="59073" x="5154613" y="3916363"/>
          <p14:tracePt t="59081" x="5130800" y="3916363"/>
          <p14:tracePt t="59089" x="5124450" y="3916363"/>
          <p14:tracePt t="59104" x="5118100" y="3916363"/>
          <p14:tracePt t="59111" x="5105400" y="3922713"/>
          <p14:tracePt t="59120" x="5099050" y="3922713"/>
          <p14:tracePt t="59126" x="5092700" y="3922713"/>
          <p14:tracePt t="59134" x="5086350" y="3922713"/>
          <p14:tracePt t="59141" x="5080000" y="3922713"/>
          <p14:tracePt t="59149" x="5080000" y="3929063"/>
          <p14:tracePt t="59156" x="5075238" y="3935413"/>
          <p14:tracePt t="59164" x="5068888" y="3940175"/>
          <p14:tracePt t="59171" x="5062538" y="3940175"/>
          <p14:tracePt t="59186" x="5056188" y="3946525"/>
          <p14:tracePt t="59193" x="5049838" y="3952875"/>
          <p14:tracePt t="59208" x="5049838" y="3959225"/>
          <p14:tracePt t="59216" x="5049838" y="3965575"/>
          <p14:tracePt t="59223" x="5043488" y="3978275"/>
          <p14:tracePt t="59231" x="5043488" y="3990975"/>
          <p14:tracePt t="59239" x="5037138" y="3990975"/>
          <p14:tracePt t="59246" x="5037138" y="3995738"/>
          <p14:tracePt t="59253" x="5037138" y="4002088"/>
          <p14:tracePt t="59261" x="5037138" y="4008438"/>
          <p14:tracePt t="59269" x="5037138" y="4021138"/>
          <p14:tracePt t="59276" x="5037138" y="4033838"/>
          <p14:tracePt t="59284" x="5037138" y="4040188"/>
          <p14:tracePt t="59298" x="5037138" y="4051300"/>
          <p14:tracePt t="59306" x="5037138" y="4057650"/>
          <p14:tracePt t="59313" x="5037138" y="4064000"/>
          <p14:tracePt t="59321" x="5043488" y="4076700"/>
          <p14:tracePt t="59329" x="5043488" y="4083050"/>
          <p14:tracePt t="59336" x="5043488" y="4095750"/>
          <p14:tracePt t="59343" x="5049838" y="4106863"/>
          <p14:tracePt t="59351" x="5056188" y="4119563"/>
          <p14:tracePt t="59358" x="5062538" y="4119563"/>
          <p14:tracePt t="59366" x="5068888" y="4132263"/>
          <p14:tracePt t="59373" x="5080000" y="4156075"/>
          <p14:tracePt t="59381" x="5086350" y="4162425"/>
          <p14:tracePt t="59389" x="5092700" y="4168775"/>
          <p14:tracePt t="59396" x="5105400" y="4187825"/>
          <p14:tracePt t="59403" x="5111750" y="4187825"/>
          <p14:tracePt t="59411" x="5118100" y="4194175"/>
          <p14:tracePt t="59420" x="5124450" y="4200525"/>
          <p14:tracePt t="59426" x="5130800" y="4205288"/>
          <p14:tracePt t="59433" x="5135563" y="4205288"/>
          <p14:tracePt t="59441" x="5141913" y="4211638"/>
          <p14:tracePt t="59456" x="5148263" y="4217988"/>
          <p14:tracePt t="59464" x="5154613" y="4217988"/>
          <p14:tracePt t="59479" x="5160963" y="4217988"/>
          <p14:tracePt t="59487" x="5167313" y="4224338"/>
          <p14:tracePt t="59502" x="5173663" y="4224338"/>
          <p14:tracePt t="59516" x="5180013" y="4230688"/>
          <p14:tracePt t="59523" x="5184775" y="4230688"/>
          <p14:tracePt t="59531" x="5191125" y="4237038"/>
          <p14:tracePt t="59539" x="5197475" y="4237038"/>
          <p14:tracePt t="59546" x="5203825" y="4243388"/>
          <p14:tracePt t="59554" x="5222875" y="4243388"/>
          <p14:tracePt t="59561" x="5222875" y="4249738"/>
          <p14:tracePt t="59569" x="5235575" y="4249738"/>
          <p14:tracePt t="59583" x="5240338" y="4249738"/>
          <p14:tracePt t="59598" x="5246688" y="4249738"/>
          <p14:tracePt t="59622" x="5253038" y="4249738"/>
          <p14:tracePt t="59630" x="5265738" y="4249738"/>
          <p14:tracePt t="59638" x="5272088" y="4249738"/>
          <p14:tracePt t="59644" x="5278438" y="4249738"/>
          <p14:tracePt t="59654" x="5289550" y="4249738"/>
          <p14:tracePt t="59659" x="5308600" y="4249738"/>
          <p14:tracePt t="59667" x="5340350" y="4249738"/>
          <p14:tracePt t="59674" x="5345113" y="4249738"/>
          <p14:tracePt t="59683" x="5364163" y="4249738"/>
          <p14:tracePt t="59689" x="5383213" y="4249738"/>
          <p14:tracePt t="59697" x="5395913" y="4249738"/>
          <p14:tracePt t="59705" x="5407025" y="4249738"/>
          <p14:tracePt t="59712" x="5413375" y="4249738"/>
          <p14:tracePt t="59727" x="5419725" y="4249738"/>
          <p14:tracePt t="59735" x="5426075" y="4249738"/>
          <p14:tracePt t="59742" x="5432425" y="4249738"/>
          <p14:tracePt t="59750" x="5449888" y="4249738"/>
          <p14:tracePt t="59758" x="5456238" y="4249738"/>
          <p14:tracePt t="59764" x="5462588" y="4249738"/>
          <p14:tracePt t="59795" x="5462588" y="4243388"/>
          <p14:tracePt t="59900" x="5468938" y="4243388"/>
          <p14:tracePt t="59915" x="5468938" y="4237038"/>
          <p14:tracePt t="67306" x="5462588" y="4260850"/>
          <p14:tracePt t="67311" x="5462588" y="4279900"/>
          <p14:tracePt t="67313" x="5462588" y="4305300"/>
          <p14:tracePt t="67317" x="5445125" y="4329113"/>
          <p14:tracePt t="67333" x="5445125" y="4335463"/>
          <p14:tracePt t="67340" x="5438775" y="4341813"/>
          <p14:tracePt t="67349" x="5432425" y="4348163"/>
          <p14:tracePt t="67355" x="5426075" y="4348163"/>
          <p14:tracePt t="67363" x="5413375" y="4354513"/>
          <p14:tracePt t="67370" x="5400675" y="4360863"/>
          <p14:tracePt t="67380" x="5395913" y="4360863"/>
          <p14:tracePt t="67385" x="5376863" y="4367213"/>
          <p14:tracePt t="67393" x="5357813" y="4371975"/>
          <p14:tracePt t="67400" x="5351463" y="4371975"/>
          <p14:tracePt t="67408" x="5334000" y="4371975"/>
          <p14:tracePt t="67415" x="5314950" y="4371975"/>
          <p14:tracePt t="67422" x="5302250" y="4378325"/>
          <p14:tracePt t="67430" x="5289550" y="4378325"/>
          <p14:tracePt t="67438" x="5259388" y="4378325"/>
          <p14:tracePt t="67446" x="5246688" y="4378325"/>
          <p14:tracePt t="67453" x="5235575" y="4378325"/>
          <p14:tracePt t="67460" x="5216525" y="4378325"/>
          <p14:tracePt t="67467" x="5210175" y="4378325"/>
          <p14:tracePt t="67482" x="5203825" y="4378325"/>
          <p14:tracePt t="67490" x="5197475" y="4378325"/>
          <p14:tracePt t="67498" x="5191125" y="4378325"/>
          <p14:tracePt t="67558" x="5184775" y="4378325"/>
          <p14:tracePt t="67581" x="5184775" y="4371975"/>
          <p14:tracePt t="67587" x="5180013" y="4371975"/>
          <p14:tracePt t="67693" x="5173663" y="4360863"/>
          <p14:tracePt t="67700" x="5173663" y="4354513"/>
          <p14:tracePt t="67708" x="5167313" y="4348163"/>
          <p14:tracePt t="67716" x="5160963" y="4329113"/>
          <p14:tracePt t="67723" x="5154613" y="4322763"/>
          <p14:tracePt t="67730" x="5148263" y="4316413"/>
          <p14:tracePt t="67738" x="5141913" y="4305300"/>
          <p14:tracePt t="67746" x="5135563" y="4305300"/>
          <p14:tracePt t="67753" x="5130800" y="4305300"/>
          <p14:tracePt t="67759" x="5124450" y="4292600"/>
          <p14:tracePt t="67977" x="5184775" y="4292600"/>
          <p14:tracePt t="67985" x="5222875" y="4298950"/>
          <p14:tracePt t="67993" x="5240338" y="4298950"/>
          <p14:tracePt t="68000" x="5284788" y="4311650"/>
          <p14:tracePt t="68008" x="5321300" y="4311650"/>
          <p14:tracePt t="68015" x="5334000" y="4311650"/>
          <p14:tracePt t="68023" x="5357813" y="4311650"/>
          <p14:tracePt t="68030" x="5389563" y="4316413"/>
          <p14:tracePt t="68038" x="5400675" y="4316413"/>
          <p14:tracePt t="68045" x="5438775" y="4316413"/>
          <p14:tracePt t="68052" x="5456238" y="4316413"/>
          <p14:tracePt t="68060" x="5468938" y="4316413"/>
          <p14:tracePt t="68068" x="5481638" y="4316413"/>
          <p14:tracePt t="68083" x="5487988" y="4316413"/>
          <p14:tracePt t="68901" x="5494338" y="4322763"/>
          <p14:tracePt t="68908" x="5494338" y="4329113"/>
          <p14:tracePt t="68915" x="5500688" y="4329113"/>
          <p14:tracePt t="68923" x="5505450" y="4329113"/>
          <p14:tracePt t="68930" x="5511800" y="4329113"/>
          <p14:tracePt t="68938" x="5530850" y="4335463"/>
          <p14:tracePt t="68945" x="5549900" y="4354513"/>
          <p14:tracePt t="68953" x="5573713" y="4354513"/>
          <p14:tracePt t="68962" x="5599113" y="4360863"/>
          <p14:tracePt t="68967" x="5654675" y="4367213"/>
          <p14:tracePt t="68975" x="5703888" y="4384675"/>
          <p14:tracePt t="68982" x="5734050" y="4384675"/>
          <p14:tracePt t="68991" x="5789613" y="4384675"/>
          <p14:tracePt t="68997" x="5826125" y="4391025"/>
          <p14:tracePt t="69004" x="5857875" y="4391025"/>
          <p14:tracePt t="69012" x="5913438" y="4403725"/>
          <p14:tracePt t="69020" x="5949950" y="4403725"/>
          <p14:tracePt t="69027" x="5975350" y="4410075"/>
          <p14:tracePt t="69034" x="5999163" y="4410075"/>
          <p14:tracePt t="69043" x="6048375" y="4416425"/>
          <p14:tracePt t="69049" x="6067425" y="4416425"/>
          <p14:tracePt t="69058" x="6116638" y="4416425"/>
          <p14:tracePt t="69065" x="6178550" y="4416425"/>
          <p14:tracePt t="69072" x="6240463" y="4416425"/>
          <p14:tracePt t="69079" x="6257925" y="4416425"/>
          <p14:tracePt t="69087" x="6313488" y="4416425"/>
          <p14:tracePt t="69094" x="6369050" y="4416425"/>
          <p14:tracePt t="69102" x="6375400" y="4410075"/>
          <p14:tracePt t="69110" x="6381750" y="4403725"/>
          <p14:tracePt t="69125" x="6388100" y="4403725"/>
          <p14:tracePt t="69231" x="6388100" y="4397375"/>
          <p14:tracePt t="69238" x="6375400" y="4397375"/>
          <p14:tracePt t="69245" x="6356350" y="4391025"/>
          <p14:tracePt t="69253" x="6351588" y="4384675"/>
          <p14:tracePt t="69262" x="6326188" y="4384675"/>
          <p14:tracePt t="69268" x="6300788" y="4378325"/>
          <p14:tracePt t="69275" x="6283325" y="4378325"/>
          <p14:tracePt t="69283" x="6264275" y="4378325"/>
          <p14:tracePt t="69292" x="6227763" y="4371975"/>
          <p14:tracePt t="69298" x="6221413" y="4367213"/>
          <p14:tracePt t="69305" x="6178550" y="4367213"/>
          <p14:tracePt t="69313" x="6153150" y="4360863"/>
          <p14:tracePt t="69320" x="6116638" y="4360863"/>
          <p14:tracePt t="69328" x="6103938" y="4360863"/>
          <p14:tracePt t="69335" x="6080125" y="4354513"/>
          <p14:tracePt t="69343" x="6061075" y="4354513"/>
          <p14:tracePt t="69350" x="6048375" y="4348163"/>
          <p14:tracePt t="69359" x="6035675" y="4348163"/>
          <p14:tracePt t="69365" x="6024563" y="4348163"/>
          <p14:tracePt t="69373" x="6011863" y="4348163"/>
          <p14:tracePt t="69380" x="6005513" y="4348163"/>
          <p14:tracePt t="69388" x="5999163" y="4348163"/>
          <p14:tracePt t="69395" x="5986463" y="4348163"/>
          <p14:tracePt t="69403" x="5975350" y="4348163"/>
          <p14:tracePt t="69410" x="5962650" y="4348163"/>
          <p14:tracePt t="69418" x="5956300" y="4348163"/>
          <p14:tracePt t="69426" x="5949950" y="4348163"/>
          <p14:tracePt t="69493" x="5943600" y="4341813"/>
          <p14:tracePt t="69500" x="5937250" y="4341813"/>
          <p14:tracePt t="69515" x="5926138" y="4335463"/>
          <p14:tracePt t="69523" x="5913438" y="4335463"/>
          <p14:tracePt t="69530" x="5907088" y="4335463"/>
          <p14:tracePt t="69538" x="5894388" y="4335463"/>
          <p14:tracePt t="69553" x="5888038" y="4335463"/>
          <p14:tracePt t="69605" x="5881688" y="4335463"/>
          <p14:tracePt t="69613" x="5881688" y="4329113"/>
          <p14:tracePt t="69628" x="5875338" y="4329113"/>
          <p14:tracePt t="70340" x="5881688" y="4329113"/>
          <p14:tracePt t="70346" x="5888038" y="4329113"/>
          <p14:tracePt t="70354" x="5894388" y="4329113"/>
          <p14:tracePt t="70361" x="5907088" y="4329113"/>
          <p14:tracePt t="70369" x="5919788" y="4329113"/>
          <p14:tracePt t="70377" x="5930900" y="4329113"/>
          <p14:tracePt t="70384" x="5943600" y="4329113"/>
          <p14:tracePt t="70392" x="5956300" y="4329113"/>
          <p14:tracePt t="70399" x="5969000" y="4329113"/>
          <p14:tracePt t="70407" x="5986463" y="4322763"/>
          <p14:tracePt t="70415" x="5999163" y="4322763"/>
          <p14:tracePt t="70421" x="6011863" y="4322763"/>
          <p14:tracePt t="70430" x="6024563" y="4316413"/>
          <p14:tracePt t="70436" x="6048375" y="4316413"/>
          <p14:tracePt t="70444" x="6080125" y="4316413"/>
          <p14:tracePt t="70452" x="6116638" y="4316413"/>
          <p14:tracePt t="70459" x="6178550" y="4305300"/>
          <p14:tracePt t="70467" x="6240463" y="4305300"/>
          <p14:tracePt t="70474" x="6270625" y="4305300"/>
          <p14:tracePt t="70482" x="6313488" y="4305300"/>
          <p14:tracePt t="70489" x="6362700" y="4305300"/>
          <p14:tracePt t="70497" x="6375400" y="4305300"/>
          <p14:tracePt t="70504" x="6424613" y="4305300"/>
          <p14:tracePt t="70512" x="6450013" y="4305300"/>
          <p14:tracePt t="70519" x="6473825" y="4305300"/>
          <p14:tracePt t="70527" x="6511925" y="4305300"/>
          <p14:tracePt t="70534" x="6561138" y="4305300"/>
          <p14:tracePt t="70542" x="6572250" y="4305300"/>
          <p14:tracePt t="70549" x="6610350" y="4305300"/>
          <p14:tracePt t="70557" x="6621463" y="4305300"/>
          <p14:tracePt t="70564" x="6627813" y="4305300"/>
          <p14:tracePt t="70572" x="6640513" y="4305300"/>
          <p14:tracePt t="70580" x="6653213" y="4305300"/>
          <p14:tracePt t="70586" x="6659563" y="4305300"/>
          <p14:tracePt t="71930" x="6653213" y="4305300"/>
          <p14:tracePt t="71950" x="6646863" y="4305300"/>
          <p14:tracePt t="72020" x="6653213" y="4305300"/>
          <p14:tracePt t="72028" x="6665913" y="4305300"/>
          <p14:tracePt t="72035" x="6683375" y="4305300"/>
          <p14:tracePt t="72043" x="6689725" y="4305300"/>
          <p14:tracePt t="72050" x="6702425" y="4305300"/>
          <p14:tracePt t="72059" x="6721475" y="4305300"/>
          <p14:tracePt t="72065" x="6726238" y="4305300"/>
          <p14:tracePt t="72072" x="6745288" y="4305300"/>
          <p14:tracePt t="72080" x="6764338" y="4311650"/>
          <p14:tracePt t="72088" x="6777038" y="4311650"/>
          <p14:tracePt t="72095" x="6781800" y="4311650"/>
          <p14:tracePt t="72103" x="6794500" y="4311650"/>
          <p14:tracePt t="72111" x="6807200" y="4311650"/>
          <p14:tracePt t="72118" x="6813550" y="4311650"/>
          <p14:tracePt t="72126" x="6826250" y="4311650"/>
          <p14:tracePt t="72132" x="6850063" y="4311650"/>
          <p14:tracePt t="72140" x="6856413" y="4311650"/>
          <p14:tracePt t="72147" x="6875463" y="4311650"/>
          <p14:tracePt t="72155" x="6886575" y="4305300"/>
          <p14:tracePt t="72162" x="6911975" y="4305300"/>
          <p14:tracePt t="72170" x="6931025" y="4305300"/>
          <p14:tracePt t="72179" x="6980238" y="4305300"/>
          <p14:tracePt t="72185" x="7004050" y="4305300"/>
          <p14:tracePt t="72193" x="7029450" y="4305300"/>
          <p14:tracePt t="72200" x="7053263" y="4305300"/>
          <p14:tracePt t="72209" x="7085013" y="4305300"/>
          <p14:tracePt t="72223" x="7091363" y="4305300"/>
          <p14:tracePt t="72230" x="7097713" y="4305300"/>
          <p14:tracePt t="72268" x="7102475" y="4305300"/>
          <p14:tracePt t="72275" x="7115175" y="4305300"/>
          <p14:tracePt t="72282" x="7127875" y="4305300"/>
          <p14:tracePt t="72290" x="7134225" y="4305300"/>
          <p14:tracePt t="72305" x="7140575" y="4305300"/>
          <p14:tracePt t="72312" x="7146925" y="4305300"/>
          <p14:tracePt t="72320" x="7151688" y="4305300"/>
          <p14:tracePt t="72328" x="7158038" y="4305300"/>
          <p14:tracePt t="72335" x="7164388" y="4305300"/>
          <p14:tracePt t="72350" x="7170738" y="4305300"/>
          <p14:tracePt t="72365" x="7177088" y="4305300"/>
          <p14:tracePt t="72800" x="7196138" y="4305300"/>
          <p14:tracePt t="72808" x="7232650" y="4305300"/>
          <p14:tracePt t="72815" x="7262813" y="4305300"/>
          <p14:tracePt t="72823" x="7269163" y="4305300"/>
          <p14:tracePt t="72830" x="7300913" y="4305300"/>
          <p14:tracePt t="72838" x="7337425" y="4305300"/>
          <p14:tracePt t="72845" x="7356475" y="4305300"/>
          <p14:tracePt t="72853" x="7392988" y="4305300"/>
          <p14:tracePt t="72861" x="7448550" y="4305300"/>
          <p14:tracePt t="72868" x="7467600" y="4305300"/>
          <p14:tracePt t="72876" x="7504113" y="4305300"/>
          <p14:tracePt t="72882" x="7553325" y="4305300"/>
          <p14:tracePt t="72892" x="7566025" y="4305300"/>
          <p14:tracePt t="72898" x="7589838" y="4305300"/>
          <p14:tracePt t="72905" x="7608888" y="4305300"/>
          <p14:tracePt t="72912" x="7621588" y="4305300"/>
          <p14:tracePt t="72921" x="7632700" y="4305300"/>
          <p14:tracePt t="72929" x="7658100" y="4305300"/>
          <p14:tracePt t="72936" x="7670800" y="4311650"/>
          <p14:tracePt t="72942" x="7677150" y="4311650"/>
          <p14:tracePt t="72960" x="7700963" y="4316413"/>
          <p14:tracePt t="72965" x="7707313" y="4316413"/>
          <p14:tracePt t="72973" x="7713663" y="4316413"/>
          <p14:tracePt t="72980" x="7720013" y="4322763"/>
          <p14:tracePt t="72988" x="7726363" y="4322763"/>
          <p14:tracePt t="73070" x="7732713" y="4322763"/>
          <p14:tracePt t="74264" x="7726363" y="4322763"/>
          <p14:tracePt t="74293" x="7720013" y="4322763"/>
          <p14:tracePt t="74308" x="7713663" y="4329113"/>
          <p14:tracePt t="74315" x="7694613" y="4341813"/>
          <p14:tracePt t="74323" x="7681913" y="4341813"/>
          <p14:tracePt t="74330" x="7645400" y="4348163"/>
          <p14:tracePt t="74339" x="7589838" y="4367213"/>
          <p14:tracePt t="74345" x="7572375" y="4371975"/>
          <p14:tracePt t="74354" x="7534275" y="4371975"/>
          <p14:tracePt t="74360" x="7435850" y="4391025"/>
          <p14:tracePt t="74368" x="7380288" y="4397375"/>
          <p14:tracePt t="74376" x="7269163" y="4421188"/>
          <p14:tracePt t="74383" x="7134225" y="4427538"/>
          <p14:tracePt t="74392" x="6991350" y="4465638"/>
          <p14:tracePt t="74398" x="6892925" y="4471988"/>
          <p14:tracePt t="74405" x="6757988" y="4495800"/>
          <p14:tracePt t="74413" x="6554788" y="4551363"/>
          <p14:tracePt t="74422" x="6492875" y="4570413"/>
          <p14:tracePt t="74428" x="6326188" y="4613275"/>
          <p14:tracePt t="74435" x="6153150" y="4649788"/>
          <p14:tracePt t="74442" x="6091238" y="4662488"/>
          <p14:tracePt t="74449" x="5913438" y="4692650"/>
          <p14:tracePt t="74457" x="5770563" y="4718050"/>
          <p14:tracePt t="74465" x="5661025" y="4737100"/>
          <p14:tracePt t="74473" x="5524500" y="4760913"/>
          <p14:tracePt t="74479" x="5327650" y="4797425"/>
          <p14:tracePt t="74487" x="5246688" y="4816475"/>
          <p14:tracePt t="74494" x="5124450" y="4829175"/>
          <p14:tracePt t="74504" x="5000625" y="4848225"/>
          <p14:tracePt t="74509" x="4938713" y="4848225"/>
          <p14:tracePt t="74517" x="4902200" y="4852988"/>
          <p14:tracePt t="74525" x="4840288" y="4852988"/>
          <p14:tracePt t="74532" x="4778375" y="4852988"/>
          <p14:tracePt t="74540" x="4754563" y="4852988"/>
          <p14:tracePt t="74547" x="4692650" y="4852988"/>
          <p14:tracePt t="74555" x="4624388" y="4852988"/>
          <p14:tracePt t="74562" x="4575175" y="4852988"/>
          <p14:tracePt t="74571" x="4500563" y="4852988"/>
          <p14:tracePt t="74577" x="4389438" y="4852988"/>
          <p14:tracePt t="74585" x="4340225" y="4852988"/>
          <p14:tracePt t="74592" x="4229100" y="4852988"/>
          <p14:tracePt t="74600" x="4119563" y="4852988"/>
          <p14:tracePt t="74607" x="4057650" y="4852988"/>
          <p14:tracePt t="74615" x="4019550" y="4852988"/>
          <p14:tracePt t="74622" x="3946525" y="4852988"/>
          <p14:tracePt t="74630" x="3871913" y="4852988"/>
          <p14:tracePt t="74637" x="3854450" y="4852988"/>
          <p14:tracePt t="74645" x="3798888" y="4852988"/>
          <p14:tracePt t="74653" x="3748088" y="4852988"/>
          <p14:tracePt t="74659" x="3724275" y="4852988"/>
          <p14:tracePt t="74667" x="3698875" y="4852988"/>
          <p14:tracePt t="74675" x="3649663" y="4852988"/>
          <p14:tracePt t="74682" x="3638550" y="4852988"/>
          <p14:tracePt t="74690" x="3594100" y="4852988"/>
          <p14:tracePt t="74697" x="3557588" y="4852988"/>
          <p14:tracePt t="74705" x="3527425" y="4852988"/>
          <p14:tracePt t="74712" x="3514725" y="4852988"/>
          <p14:tracePt t="74720" x="3502025" y="4852988"/>
          <p14:tracePt t="74727" x="3482975" y="4848225"/>
          <p14:tracePt t="74734" x="3478213" y="4841875"/>
          <p14:tracePt t="74742" x="3465513" y="4841875"/>
          <p14:tracePt t="74750" x="3452813" y="4835525"/>
          <p14:tracePt t="74757" x="3440113" y="4829175"/>
          <p14:tracePt t="74766" x="3429000" y="4822825"/>
          <p14:tracePt t="74772" x="3409950" y="4816475"/>
          <p14:tracePt t="74780" x="3384550" y="4816475"/>
          <p14:tracePt t="74787" x="3360738" y="4810125"/>
          <p14:tracePt t="74795" x="3328988" y="4810125"/>
          <p14:tracePt t="74804" x="3311525" y="4803775"/>
          <p14:tracePt t="74809" x="3292475" y="4803775"/>
          <p14:tracePt t="74817" x="3262313" y="4803775"/>
          <p14:tracePt t="74824" x="3236913" y="4803775"/>
          <p14:tracePt t="74832" x="3230563" y="4803775"/>
          <p14:tracePt t="74840" x="3230563" y="4797425"/>
          <p14:tracePt t="74847" x="3217863" y="4797425"/>
          <p14:tracePt t="74855" x="3217863" y="4792663"/>
          <p14:tracePt t="74862" x="3217863" y="4786313"/>
          <p14:tracePt t="74870" x="3217863" y="4779963"/>
          <p14:tracePt t="74885" x="3217863" y="4773613"/>
          <p14:tracePt t="74892" x="3217863" y="4767263"/>
          <p14:tracePt t="74900" x="3217863" y="4760913"/>
          <p14:tracePt t="74907" x="3217863" y="4754563"/>
          <p14:tracePt t="74915" x="3217863" y="4748213"/>
          <p14:tracePt t="74922" x="3217863" y="4741863"/>
          <p14:tracePt t="74930" x="3213100" y="4741863"/>
          <p14:tracePt t="74937" x="3213100" y="4737100"/>
          <p14:tracePt t="74955" x="3213100" y="4730750"/>
          <p14:tracePt t="74959" x="3213100" y="4724400"/>
          <p14:tracePt t="74967" x="3213100" y="4718050"/>
          <p14:tracePt t="74975" x="3213100" y="4711700"/>
          <p14:tracePt t="74982" x="3213100" y="4705350"/>
          <p14:tracePt t="74997" x="3213100" y="4699000"/>
          <p14:tracePt t="75005" x="3213100" y="4692650"/>
          <p14:tracePt t="75012" x="3213100" y="4681538"/>
          <p14:tracePt t="75020" x="3213100" y="4675188"/>
          <p14:tracePt t="75027" x="3206750" y="4675188"/>
          <p14:tracePt t="75035" x="3206750" y="4662488"/>
          <p14:tracePt t="75042" x="3200400" y="4662488"/>
          <p14:tracePt t="75050" x="3200400" y="4656138"/>
          <p14:tracePt t="75057" x="3194050" y="4649788"/>
          <p14:tracePt t="75065" x="3187700" y="4643438"/>
          <p14:tracePt t="75072" x="3187700" y="4637088"/>
          <p14:tracePt t="75080" x="3181350" y="4632325"/>
          <p14:tracePt t="75087" x="3175000" y="4625975"/>
          <p14:tracePt t="75110" x="3175000" y="4619625"/>
          <p14:tracePt t="75117" x="3163888" y="4613275"/>
          <p14:tracePt t="75125" x="3163888" y="4606925"/>
          <p14:tracePt t="75132" x="3157538" y="4600575"/>
          <p14:tracePt t="75140" x="3151188" y="4594225"/>
          <p14:tracePt t="75147" x="3144838" y="4594225"/>
          <p14:tracePt t="75155" x="3138488" y="4594225"/>
          <p14:tracePt t="75162" x="3132138" y="4594225"/>
          <p14:tracePt t="75170" x="3132138" y="4587875"/>
          <p14:tracePt t="75214" x="3125788" y="4587875"/>
          <p14:tracePt t="75222" x="3119438" y="4587875"/>
          <p14:tracePt t="75230" x="3113088" y="4587875"/>
          <p14:tracePt t="75252" x="3108325" y="4587875"/>
          <p14:tracePt t="75259" x="3108325" y="4581525"/>
          <p14:tracePt t="75336" x="3108325" y="4576763"/>
          <p14:tracePt t="75365" x="3108325" y="4570413"/>
          <p14:tracePt t="75463" x="3125788" y="4564063"/>
          <p14:tracePt t="75470" x="3144838" y="4564063"/>
          <p14:tracePt t="75477" x="3151188" y="4557713"/>
          <p14:tracePt t="75487" x="3175000" y="4551363"/>
          <p14:tracePt t="75493" x="3194050" y="4551363"/>
          <p14:tracePt t="75501" x="3206750" y="4551363"/>
          <p14:tracePt t="75508" x="3217863" y="4551363"/>
          <p14:tracePt t="75515" x="3236913" y="4551363"/>
          <p14:tracePt t="75928" x="3249613" y="4551363"/>
          <p14:tracePt t="75936" x="3279775" y="4551363"/>
          <p14:tracePt t="75942" x="3311525" y="4570413"/>
          <p14:tracePt t="75954" x="3328988" y="4576763"/>
          <p14:tracePt t="75958" x="3384550" y="4581525"/>
          <p14:tracePt t="75965" x="3478213" y="4600575"/>
          <p14:tracePt t="75972" x="3514725" y="4613275"/>
          <p14:tracePt t="75980" x="3606800" y="4632325"/>
          <p14:tracePt t="75988" x="3717925" y="4662488"/>
          <p14:tracePt t="75995" x="3767138" y="4668838"/>
          <p14:tracePt t="76002" x="3908425" y="4692650"/>
          <p14:tracePt t="76010" x="4051300" y="4711700"/>
          <p14:tracePt t="76018" x="4100513" y="4730750"/>
          <p14:tracePt t="76024" x="4235450" y="4741863"/>
          <p14:tracePt t="76032" x="4365625" y="4773613"/>
          <p14:tracePt t="76040" x="4483100" y="4773613"/>
          <p14:tracePt t="76047" x="4549775" y="4779963"/>
          <p14:tracePt t="76055" x="4673600" y="4792663"/>
          <p14:tracePt t="76062" x="4797425" y="4803775"/>
          <p14:tracePt t="76070" x="4859338" y="4803775"/>
          <p14:tracePt t="76077" x="4981575" y="4810125"/>
          <p14:tracePt t="76086" x="5080000" y="4810125"/>
          <p14:tracePt t="76092" x="5118100" y="4810125"/>
          <p14:tracePt t="76100" x="5203825" y="4810125"/>
          <p14:tracePt t="76107" x="5278438" y="4810125"/>
          <p14:tracePt t="76114" x="5302250" y="4810125"/>
          <p14:tracePt t="76122" x="5370513" y="4810125"/>
          <p14:tracePt t="76130" x="5426075" y="4822825"/>
          <p14:tracePt t="76137" x="5475288" y="4822825"/>
          <p14:tracePt t="76145" x="5487988" y="4822825"/>
          <p14:tracePt t="76152" x="5524500" y="4822825"/>
          <p14:tracePt t="76160" x="5543550" y="4835525"/>
          <p14:tracePt t="76168" x="5549900" y="4848225"/>
          <p14:tracePt t="76175" x="5561013" y="4848225"/>
          <p14:tracePt t="76182" x="5567363" y="4848225"/>
          <p14:tracePt t="76205" x="5573713" y="4848225"/>
          <p14:tracePt t="76212" x="5573713" y="4841875"/>
          <p14:tracePt t="76227" x="5573713" y="4835525"/>
          <p14:tracePt t="76235" x="5567363" y="4829175"/>
          <p14:tracePt t="76242" x="5561013" y="4822825"/>
          <p14:tracePt t="76250" x="5556250" y="4822825"/>
          <p14:tracePt t="76257" x="5549900" y="4816475"/>
          <p14:tracePt t="76264" x="5549900" y="4810125"/>
          <p14:tracePt t="76272" x="5543550" y="4803775"/>
          <p14:tracePt t="76280" x="5537200" y="4803775"/>
          <p14:tracePt t="76287" x="5524500" y="4803775"/>
          <p14:tracePt t="76295" x="5511800" y="4797425"/>
          <p14:tracePt t="76302" x="5500688" y="4779963"/>
          <p14:tracePt t="76310" x="5494338" y="4779963"/>
          <p14:tracePt t="76318" x="5481638" y="4773613"/>
          <p14:tracePt t="76324" x="5462588" y="4767263"/>
          <p14:tracePt t="76332" x="5449888" y="4760913"/>
          <p14:tracePt t="76339" x="5445125" y="4754563"/>
          <p14:tracePt t="76347" x="5432425" y="4754563"/>
          <p14:tracePt t="76355" x="5426075" y="4754563"/>
          <p14:tracePt t="76362" x="5426075" y="4748213"/>
          <p14:tracePt t="76371" x="5407025" y="4741863"/>
          <p14:tracePt t="76385" x="5400675" y="4730750"/>
          <p14:tracePt t="76392" x="5395913" y="4730750"/>
          <p14:tracePt t="76400" x="5389563" y="4724400"/>
          <p14:tracePt t="76407" x="5383213" y="4718050"/>
          <p14:tracePt t="76415" x="5370513" y="4711700"/>
          <p14:tracePt t="76422" x="5364163" y="4699000"/>
          <p14:tracePt t="76430" x="5351463" y="4692650"/>
          <p14:tracePt t="76438" x="5345113" y="4687888"/>
          <p14:tracePt t="76445" x="5340350" y="4681538"/>
          <p14:tracePt t="76460" x="5334000" y="4675188"/>
          <p14:tracePt t="76468" x="5327650" y="4668838"/>
          <p14:tracePt t="76474" x="5327650" y="4662488"/>
          <p14:tracePt t="76483" x="5327650" y="4656138"/>
          <p14:tracePt t="76490" x="5327650" y="4649788"/>
          <p14:tracePt t="76497" x="5321300" y="4649788"/>
          <p14:tracePt t="76512" x="5321300" y="4643438"/>
          <p14:tracePt t="76520" x="5314950" y="4637088"/>
          <p14:tracePt t="76542" x="5314950" y="4632325"/>
          <p14:tracePt t="76633" x="5314950" y="4625975"/>
          <p14:tracePt t="76640" x="5308600" y="4625975"/>
          <p14:tracePt t="76656" x="5308600" y="4619625"/>
          <p14:tracePt t="76663" x="5302250" y="4613275"/>
          <p14:tracePt t="76701" x="5295900" y="4613275"/>
          <p14:tracePt t="76730" x="5284788" y="4606925"/>
          <p14:tracePt t="76737" x="5272088" y="4600575"/>
          <p14:tracePt t="76745" x="5259388" y="4594225"/>
          <p14:tracePt t="76753" x="5246688" y="4594225"/>
          <p14:tracePt t="76760" x="5240338" y="4594225"/>
          <p14:tracePt t="76769" x="5229225" y="4587875"/>
          <p14:tracePt t="76775" x="5216525" y="4587875"/>
          <p14:tracePt t="76783" x="5210175" y="4587875"/>
          <p14:tracePt t="76790" x="5210175" y="4581525"/>
          <p14:tracePt t="76843" x="5203825" y="4581525"/>
          <p14:tracePt t="76857" x="5203825" y="4576763"/>
          <p14:tracePt t="76865" x="5197475" y="4576763"/>
          <p14:tracePt t="76873" x="5191125" y="4576763"/>
          <p14:tracePt t="77683" x="5197475" y="4576763"/>
          <p14:tracePt t="77690" x="5222875" y="4576763"/>
          <p14:tracePt t="77697" x="5229225" y="4576763"/>
          <p14:tracePt t="77706" x="5240338" y="4570413"/>
          <p14:tracePt t="77713" x="5253038" y="4570413"/>
          <p14:tracePt t="77720" x="5265738" y="4570413"/>
          <p14:tracePt t="77728" x="5272088" y="4570413"/>
          <p14:tracePt t="77735" x="5278438" y="4570413"/>
          <p14:tracePt t="77743" x="5284788" y="4570413"/>
          <p14:tracePt t="77750" x="5295900" y="4570413"/>
          <p14:tracePt t="77758" x="5302250" y="4570413"/>
          <p14:tracePt t="77765" x="5308600" y="4570413"/>
          <p14:tracePt t="77775" x="5314950" y="4576763"/>
          <p14:tracePt t="77780" x="5327650" y="4581525"/>
          <p14:tracePt t="77802" x="5334000" y="4581525"/>
          <p14:tracePt t="77871" x="5340350" y="4581525"/>
          <p14:tracePt t="77877" x="5345113" y="4581525"/>
          <p14:tracePt t="77885" x="5351463" y="4581525"/>
          <p14:tracePt t="77893" x="5357813" y="4581525"/>
          <p14:tracePt t="77908" x="5357813" y="4576763"/>
          <p14:tracePt t="77915" x="5364163" y="4576763"/>
          <p14:tracePt t="79176" x="5370513" y="4581525"/>
          <p14:tracePt t="79190" x="5376863" y="4581525"/>
          <p14:tracePt t="79198" x="5376863" y="4587875"/>
          <p14:tracePt t="79204" x="5389563" y="4600575"/>
          <p14:tracePt t="79211" x="5395913" y="4606925"/>
          <p14:tracePt t="79219" x="5413375" y="4619625"/>
          <p14:tracePt t="79227" x="5432425" y="4625975"/>
          <p14:tracePt t="79234" x="5449888" y="4637088"/>
          <p14:tracePt t="79241" x="5475288" y="4649788"/>
          <p14:tracePt t="79249" x="5487988" y="4656138"/>
          <p14:tracePt t="79256" x="5518150" y="4668838"/>
          <p14:tracePt t="79264" x="5567363" y="4687888"/>
          <p14:tracePt t="79271" x="5592763" y="4692650"/>
          <p14:tracePt t="79279" x="5635625" y="4711700"/>
          <p14:tracePt t="79286" x="5691188" y="4718050"/>
          <p14:tracePt t="79294" x="5710238" y="4724400"/>
          <p14:tracePt t="79302" x="5740400" y="4724400"/>
          <p14:tracePt t="79309" x="5759450" y="4724400"/>
          <p14:tracePt t="79317" x="5776913" y="4724400"/>
          <p14:tracePt t="79324" x="5783263" y="4730750"/>
          <p14:tracePt t="79332" x="5789613" y="4730750"/>
          <p14:tracePt t="79339" x="5795963" y="4730750"/>
          <p14:tracePt t="79354" x="5802313" y="4730750"/>
          <p14:tracePt t="79369" x="5808663" y="4730750"/>
          <p14:tracePt t="79377" x="5815013" y="4730750"/>
          <p14:tracePt t="79385" x="5826125" y="4730750"/>
          <p14:tracePt t="79392" x="5832475" y="4730750"/>
          <p14:tracePt t="79399" x="5851525" y="4730750"/>
          <p14:tracePt t="79407" x="5857875" y="4730750"/>
          <p14:tracePt t="79416" x="5864225" y="4730750"/>
          <p14:tracePt t="79422" x="5875338" y="4730750"/>
          <p14:tracePt t="79429" x="5881688" y="4730750"/>
          <p14:tracePt t="79437" x="5888038" y="4730750"/>
          <p14:tracePt t="79566" x="5881688" y="4730750"/>
          <p14:tracePt t="79580" x="5870575" y="4724400"/>
          <p14:tracePt t="79588" x="5864225" y="4718050"/>
          <p14:tracePt t="79604" x="5851525" y="4711700"/>
          <p14:tracePt t="79610" x="5845175" y="4711700"/>
          <p14:tracePt t="79617" x="5838825" y="4711700"/>
          <p14:tracePt t="79625" x="5838825" y="4705350"/>
          <p14:tracePt t="79881" x="5838825" y="4699000"/>
          <p14:tracePt t="79888" x="5845175" y="4699000"/>
          <p14:tracePt t="79895" x="5851525" y="4692650"/>
          <p14:tracePt t="79903" x="5864225" y="4687888"/>
          <p14:tracePt t="79910" x="5888038" y="4687888"/>
          <p14:tracePt t="79918" x="5926138" y="4681538"/>
          <p14:tracePt t="79925" x="5975350" y="4681538"/>
          <p14:tracePt t="79933" x="5992813" y="4675188"/>
          <p14:tracePt t="79940" x="6061075" y="4662488"/>
          <p14:tracePt t="79948" x="6135688" y="4656138"/>
          <p14:tracePt t="79958" x="6165850" y="4656138"/>
          <p14:tracePt t="79962" x="6221413" y="4643438"/>
          <p14:tracePt t="79970" x="6257925" y="4643438"/>
          <p14:tracePt t="79977" x="6313488" y="4643438"/>
          <p14:tracePt t="79985" x="6326188" y="4643438"/>
          <p14:tracePt t="79992" x="6362700" y="4643438"/>
          <p14:tracePt t="80000" x="6381750" y="4643438"/>
          <p14:tracePt t="80008" x="6400800" y="4643438"/>
          <p14:tracePt t="80015" x="6430963" y="4643438"/>
          <p14:tracePt t="80022" x="6456363" y="4643438"/>
          <p14:tracePt t="80030" x="6473825" y="4643438"/>
          <p14:tracePt t="80038" x="6492875" y="4643438"/>
          <p14:tracePt t="80044" x="6523038" y="4643438"/>
          <p14:tracePt t="80052" x="6535738" y="4643438"/>
          <p14:tracePt t="80059" x="6561138" y="4643438"/>
          <p14:tracePt t="80067" x="6591300" y="4643438"/>
          <p14:tracePt t="80074" x="6597650" y="4643438"/>
          <p14:tracePt t="80082" x="6616700" y="4643438"/>
          <p14:tracePt t="80090" x="6627813" y="4643438"/>
          <p14:tracePt t="80834" x="6640513" y="4643438"/>
          <p14:tracePt t="80841" x="6653213" y="4643438"/>
          <p14:tracePt t="80847" x="6683375" y="4643438"/>
          <p14:tracePt t="80855" x="6721475" y="4643438"/>
          <p14:tracePt t="80862" x="6757988" y="4643438"/>
          <p14:tracePt t="80870" x="6770688" y="4643438"/>
          <p14:tracePt t="80878" x="6813550" y="4649788"/>
          <p14:tracePt t="80885" x="6856413" y="4649788"/>
          <p14:tracePt t="80894" x="6875463" y="4656138"/>
          <p14:tracePt t="80900" x="6924675" y="4656138"/>
          <p14:tracePt t="80908" x="6948488" y="4662488"/>
          <p14:tracePt t="80915" x="6967538" y="4662488"/>
          <p14:tracePt t="80924" x="6991350" y="4662488"/>
          <p14:tracePt t="80930" x="7016750" y="4662488"/>
          <p14:tracePt t="80938" x="7029450" y="4662488"/>
          <p14:tracePt t="80945" x="7059613" y="4662488"/>
          <p14:tracePt t="80953" x="7065963" y="4662488"/>
          <p14:tracePt t="80968" x="7102475" y="4662488"/>
          <p14:tracePt t="80975" x="7121525" y="4662488"/>
          <p14:tracePt t="80983" x="7134225" y="4662488"/>
          <p14:tracePt t="80991" x="7146925" y="4662488"/>
          <p14:tracePt t="80998" x="7158038" y="4662488"/>
          <p14:tracePt t="81006" x="7170738" y="4662488"/>
          <p14:tracePt t="81416" x="7170738" y="4656138"/>
          <p14:tracePt t="81439" x="7170738" y="4649788"/>
          <p14:tracePt t="81561" x="7170738" y="4643438"/>
          <p14:tracePt t="82115" x="7183438" y="4643438"/>
          <p14:tracePt t="82123" x="7189788" y="4643438"/>
          <p14:tracePt t="82130" x="7202488" y="4643438"/>
          <p14:tracePt t="82138" x="7219950" y="4643438"/>
          <p14:tracePt t="82145" x="7251700" y="4643438"/>
          <p14:tracePt t="82153" x="7262813" y="4643438"/>
          <p14:tracePt t="82160" x="7294563" y="4643438"/>
          <p14:tracePt t="82170" x="7324725" y="4632325"/>
          <p14:tracePt t="82175" x="7337425" y="4632325"/>
          <p14:tracePt t="82183" x="7367588" y="4632325"/>
          <p14:tracePt t="82190" x="7392988" y="4632325"/>
          <p14:tracePt t="82198" x="7399338" y="4632325"/>
          <p14:tracePt t="82205" x="7412038" y="4632325"/>
          <p14:tracePt t="82213" x="7423150" y="4632325"/>
          <p14:tracePt t="82228" x="7429500" y="4632325"/>
          <p14:tracePt t="82236" x="7435850" y="4632325"/>
          <p14:tracePt t="82242" x="7442200" y="4632325"/>
          <p14:tracePt t="82250" x="7448550" y="4632325"/>
          <p14:tracePt t="82257" x="7461250" y="4632325"/>
          <p14:tracePt t="82265" x="7485063" y="4632325"/>
          <p14:tracePt t="82273" x="7497763" y="4632325"/>
          <p14:tracePt t="82281" x="7516813" y="4637088"/>
          <p14:tracePt t="82289" x="7540625" y="4637088"/>
          <p14:tracePt t="82295" x="7546975" y="4637088"/>
          <p14:tracePt t="82303" x="7559675" y="4637088"/>
          <p14:tracePt t="82310" x="7566025" y="4637088"/>
          <p14:tracePt t="82319" x="7572375" y="4637088"/>
          <p14:tracePt t="82325" x="7577138" y="4637088"/>
          <p14:tracePt t="82363" x="7583488" y="4637088"/>
          <p14:tracePt t="82370" x="7589838" y="4637088"/>
          <p14:tracePt t="82378" x="7596188" y="4637088"/>
          <p14:tracePt t="82386" x="7621588" y="4637088"/>
          <p14:tracePt t="82393" x="7632700" y="4637088"/>
          <p14:tracePt t="82401" x="7658100" y="4637088"/>
          <p14:tracePt t="82407" x="7664450" y="4637088"/>
          <p14:tracePt t="82415" x="7670800" y="4637088"/>
          <p14:tracePt t="82423" x="7681913" y="4637088"/>
          <p14:tracePt t="82430" x="7688263" y="4637088"/>
          <p14:tracePt t="82859" x="7694613" y="4637088"/>
          <p14:tracePt t="82866" x="7743825" y="4637088"/>
          <p14:tracePt t="82872" x="7793038" y="4643438"/>
          <p14:tracePt t="82880" x="7824788" y="4643438"/>
          <p14:tracePt t="82888" x="7880350" y="4643438"/>
          <p14:tracePt t="82895" x="7942263" y="4643438"/>
          <p14:tracePt t="82903" x="7972425" y="4643438"/>
          <p14:tracePt t="82910" x="8015288" y="4643438"/>
          <p14:tracePt t="82919" x="8064500" y="4643438"/>
          <p14:tracePt t="82925" x="8077200" y="4643438"/>
          <p14:tracePt t="82933" x="8089900" y="4643438"/>
          <p14:tracePt t="82940" x="8096250" y="4643438"/>
          <p14:tracePt t="82952" x="8102600" y="4643438"/>
          <p14:tracePt t="84103" x="8089900" y="4649788"/>
          <p14:tracePt t="84111" x="8070850" y="4656138"/>
          <p14:tracePt t="84117" x="8021638" y="4662488"/>
          <p14:tracePt t="84125" x="7966075" y="4681538"/>
          <p14:tracePt t="84132" x="7929563" y="4687888"/>
          <p14:tracePt t="84140" x="7854950" y="4699000"/>
          <p14:tracePt t="84148" x="7769225" y="4699000"/>
          <p14:tracePt t="84155" x="7726363" y="4699000"/>
          <p14:tracePt t="84164" x="7615238" y="4699000"/>
          <p14:tracePt t="84170" x="7510463" y="4699000"/>
          <p14:tracePt t="84178" x="7448550" y="4699000"/>
          <p14:tracePt t="84185" x="7324725" y="4699000"/>
          <p14:tracePt t="84194" x="7170738" y="4692650"/>
          <p14:tracePt t="84200" x="7010400" y="4681538"/>
          <p14:tracePt t="84208" x="6937375" y="4675188"/>
          <p14:tracePt t="84215" x="6781800" y="4662488"/>
          <p14:tracePt t="84223" x="6627813" y="4662488"/>
          <p14:tracePt t="84231" x="6578600" y="4662488"/>
          <p14:tracePt t="84238" x="6456363" y="4662488"/>
          <p14:tracePt t="84245" x="6369050" y="4662488"/>
          <p14:tracePt t="84253" x="6345238" y="4656138"/>
          <p14:tracePt t="84261" x="6313488" y="4656138"/>
          <p14:tracePt t="84268" x="6276975" y="4656138"/>
          <p14:tracePt t="84275" x="6264275" y="4656138"/>
          <p14:tracePt t="84282" x="6257925" y="4656138"/>
          <p14:tracePt t="84290" x="6246813" y="4656138"/>
          <p14:tracePt t="84298" x="6240463" y="4656138"/>
          <p14:tracePt t="84305" x="6234113" y="4656138"/>
          <p14:tracePt t="84313" x="6221413" y="4656138"/>
          <p14:tracePt t="84320" x="6202363" y="4656138"/>
          <p14:tracePt t="84328" x="6196013" y="4656138"/>
          <p14:tracePt t="84335" x="6178550" y="4656138"/>
          <p14:tracePt t="84345" x="6165850" y="4656138"/>
          <p14:tracePt t="84349" x="6153150" y="4656138"/>
          <p14:tracePt t="84356" x="6146800" y="4649788"/>
          <p14:tracePt t="84364" x="6129338" y="4637088"/>
          <p14:tracePt t="84371" x="6116638" y="4625975"/>
          <p14:tracePt t="84379" x="6103938" y="4600575"/>
          <p14:tracePt t="84386" x="6080125" y="4587875"/>
          <p14:tracePt t="84394" x="6061075" y="4570413"/>
          <p14:tracePt t="84401" x="6054725" y="4564063"/>
          <p14:tracePt t="84409" x="6035675" y="4545013"/>
          <p14:tracePt t="84416" x="6018213" y="4521200"/>
          <p14:tracePt t="84424" x="6011863" y="4521200"/>
          <p14:tracePt t="84431" x="5992813" y="4502150"/>
          <p14:tracePt t="84439" x="5969000" y="4495800"/>
          <p14:tracePt t="84447" x="5956300" y="4489450"/>
          <p14:tracePt t="84454" x="5949950" y="4483100"/>
          <p14:tracePt t="84462" x="5943600" y="4476750"/>
          <p14:tracePt t="84469" x="5937250" y="4476750"/>
          <p14:tracePt t="84477" x="5926138" y="4465638"/>
          <p14:tracePt t="84484" x="5919788" y="4459288"/>
          <p14:tracePt t="84493" x="5913438" y="4452938"/>
          <p14:tracePt t="84499" x="5913438" y="4446588"/>
          <p14:tracePt t="84507" x="5907088" y="4440238"/>
          <p14:tracePt t="84514" x="5900738" y="4433888"/>
          <p14:tracePt t="84529" x="5900738" y="4427538"/>
          <p14:tracePt t="84537" x="5900738" y="4421188"/>
          <p14:tracePt t="84544" x="5894388" y="4421188"/>
          <p14:tracePt t="84552" x="5894388" y="4416425"/>
          <p14:tracePt t="84560" x="5888038" y="4410075"/>
          <p14:tracePt t="84566" x="5888038" y="4403725"/>
          <p14:tracePt t="84574" x="5888038" y="4397375"/>
          <p14:tracePt t="84589" x="5888038" y="4391025"/>
          <p14:tracePt t="84597" x="5881688" y="4371975"/>
          <p14:tracePt t="84604" x="5875338" y="4367213"/>
          <p14:tracePt t="84612" x="5875338" y="4354513"/>
          <p14:tracePt t="84619" x="5870575" y="4348163"/>
          <p14:tracePt t="84627" x="5864225" y="4341813"/>
          <p14:tracePt t="84649" x="5857875" y="4335463"/>
          <p14:tracePt t="84733" x="5851525" y="4335463"/>
          <p14:tracePt t="84748" x="5845175" y="4329113"/>
          <p14:tracePt t="84755" x="5838825" y="4329113"/>
          <p14:tracePt t="84763" x="5832475" y="4329113"/>
          <p14:tracePt t="84800" x="5826125" y="4316413"/>
          <p14:tracePt t="84808" x="5826125" y="4311650"/>
          <p14:tracePt t="84815" x="5821363" y="4311650"/>
          <p14:tracePt t="84823" x="5821363" y="4305300"/>
          <p14:tracePt t="84838" x="5821363" y="4298950"/>
          <p14:tracePt t="85101" x="5795963" y="4298950"/>
          <p14:tracePt t="85108" x="5770563" y="4298950"/>
          <p14:tracePt t="85115" x="5703888" y="4305300"/>
          <p14:tracePt t="85123" x="5592763" y="4305300"/>
          <p14:tracePt t="85130" x="5530850" y="4305300"/>
          <p14:tracePt t="85138" x="5383213" y="4305300"/>
          <p14:tracePt t="85146" x="5180013" y="4305300"/>
          <p14:tracePt t="85153" x="5080000" y="4305300"/>
          <p14:tracePt t="85161" x="4814888" y="4298950"/>
          <p14:tracePt t="85168" x="4513263" y="4298950"/>
          <p14:tracePt t="85175" x="4384675" y="4298950"/>
          <p14:tracePt t="85182" x="4081463" y="4279900"/>
          <p14:tracePt t="85190" x="3748088" y="4292600"/>
          <p14:tracePt t="85198" x="3502025" y="4292600"/>
          <p14:tracePt t="85205" x="3390900" y="4292600"/>
          <p14:tracePt t="85213" x="3200400" y="4292600"/>
          <p14:tracePt t="85220" x="3052763" y="4292600"/>
          <p14:tracePt t="85228" x="2971800" y="4292600"/>
          <p14:tracePt t="85235" x="2886075" y="4292600"/>
          <p14:tracePt t="85244" x="2811463" y="4292600"/>
          <p14:tracePt t="85250" x="2787650" y="4292600"/>
          <p14:tracePt t="85258" x="2738438" y="4292600"/>
          <p14:tracePt t="85265" x="2687638" y="4292600"/>
          <p14:tracePt t="85273" x="2676525" y="4292600"/>
          <p14:tracePt t="85280" x="2657475" y="4292600"/>
          <p14:tracePt t="85288" x="2644775" y="4292600"/>
          <p14:tracePt t="85296" x="2638425" y="4286250"/>
          <p14:tracePt t="85302" x="2632075" y="4286250"/>
          <p14:tracePt t="85309" x="2620963" y="4279900"/>
          <p14:tracePt t="85317" x="2595563" y="4273550"/>
          <p14:tracePt t="85324" x="2589213" y="4273550"/>
          <p14:tracePt t="85332" x="2571750" y="4267200"/>
          <p14:tracePt t="85339" x="2565400" y="4267200"/>
          <p14:tracePt t="85347" x="2559050" y="4267200"/>
          <p14:tracePt t="85354" x="2540000" y="4267200"/>
          <p14:tracePt t="85362" x="2527300" y="4260850"/>
          <p14:tracePt t="85369" x="2522538" y="4260850"/>
          <p14:tracePt t="85377" x="2516188" y="4260850"/>
          <p14:tracePt t="85384" x="2509838" y="4260850"/>
          <p14:tracePt t="85393" x="2503488" y="4260850"/>
          <p14:tracePt t="85399" x="2497138" y="4256088"/>
          <p14:tracePt t="85407" x="2490788" y="4256088"/>
          <p14:tracePt t="85422" x="2484438" y="4256088"/>
          <p14:tracePt t="85429" x="2478088" y="4256088"/>
          <p14:tracePt t="85461" x="2471738" y="4256088"/>
          <p14:tracePt t="85468" x="2466975" y="4256088"/>
          <p14:tracePt t="85476" x="2460625" y="4256088"/>
          <p14:tracePt t="85490" x="2454275" y="4256088"/>
          <p14:tracePt t="85498" x="2447925" y="4256088"/>
          <p14:tracePt t="85514" x="2428875" y="4256088"/>
          <p14:tracePt t="85520" x="2422525" y="4256088"/>
          <p14:tracePt t="85528" x="2422525" y="4249738"/>
          <p14:tracePt t="85535" x="2417763" y="4249738"/>
          <p14:tracePt t="85746" x="2411413" y="4249738"/>
          <p14:tracePt t="85753" x="2392363" y="4249738"/>
          <p14:tracePt t="85759" x="2362200" y="4249738"/>
          <p14:tracePt t="85766" x="2349500" y="4256088"/>
          <p14:tracePt t="85774" x="2306638" y="4260850"/>
          <p14:tracePt t="85781" x="2238375" y="4260850"/>
          <p14:tracePt t="85789" x="2201863" y="4267200"/>
          <p14:tracePt t="85797" x="2139950" y="4267200"/>
          <p14:tracePt t="85804" x="2052638" y="4279900"/>
          <p14:tracePt t="85811" x="2003425" y="4279900"/>
          <p14:tracePt t="85819" x="1911350" y="4292600"/>
          <p14:tracePt t="85826" x="1812925" y="4311650"/>
          <p14:tracePt t="85834" x="1727200" y="4329113"/>
          <p14:tracePt t="85841" x="1671638" y="4348163"/>
          <p14:tracePt t="85849" x="1547813" y="4367213"/>
          <p14:tracePt t="85857" x="1417638" y="4410075"/>
          <p14:tracePt t="85864" x="1355725" y="4427538"/>
          <p14:tracePt t="85872" x="1263650" y="4489450"/>
          <p14:tracePt t="85879" x="1208088" y="4527550"/>
          <p14:tracePt t="85887" x="1195388" y="4545013"/>
          <p14:tracePt t="85894" x="1177925" y="4587875"/>
          <p14:tracePt t="85902" x="1171575" y="4613275"/>
          <p14:tracePt t="85909" x="1165225" y="4619625"/>
          <p14:tracePt t="85916" x="1165225" y="4637088"/>
          <p14:tracePt t="85924" x="1165225" y="4656138"/>
          <p14:tracePt t="85932" x="1165225" y="4668838"/>
          <p14:tracePt t="85939" x="1165225" y="4687888"/>
          <p14:tracePt t="85955" x="1158875" y="4730750"/>
          <p14:tracePt t="85961" x="1152525" y="4737100"/>
          <p14:tracePt t="85969" x="1146175" y="4748213"/>
          <p14:tracePt t="85977" x="1135063" y="4767263"/>
          <p14:tracePt t="85984" x="1128713" y="4767263"/>
          <p14:tracePt t="85992" x="1116013" y="4779963"/>
          <p14:tracePt t="85999" x="1103313" y="4786313"/>
          <p14:tracePt t="86076" x="1103313" y="4779963"/>
          <p14:tracePt t="86082" x="1103313" y="4773613"/>
          <p14:tracePt t="86090" x="1096963" y="4773613"/>
          <p14:tracePt t="86105" x="1096963" y="4767263"/>
          <p14:tracePt t="86113" x="1096963" y="4760913"/>
          <p14:tracePt t="86121" x="1096963" y="4754563"/>
          <p14:tracePt t="86128" x="1096963" y="4748213"/>
          <p14:tracePt t="86137" x="1096963" y="4741863"/>
          <p14:tracePt t="86142" x="1090613" y="4724400"/>
          <p14:tracePt t="86151" x="1085850" y="4711700"/>
          <p14:tracePt t="86157" x="1079500" y="4705350"/>
          <p14:tracePt t="86165" x="1073150" y="4692650"/>
          <p14:tracePt t="86174" x="1060450" y="4668838"/>
          <p14:tracePt t="86180" x="1060450" y="4662488"/>
          <p14:tracePt t="86187" x="1054100" y="4643438"/>
          <p14:tracePt t="86195" x="1047750" y="4625975"/>
          <p14:tracePt t="86204" x="1047750" y="4619625"/>
          <p14:tracePt t="86210" x="1041400" y="4600575"/>
          <p14:tracePt t="86218" x="1041400" y="4581525"/>
          <p14:tracePt t="86225" x="1041400" y="4576763"/>
          <p14:tracePt t="86233" x="1041400" y="4557713"/>
          <p14:tracePt t="86241" x="1041400" y="4532313"/>
          <p14:tracePt t="86248" x="1041400" y="4502150"/>
          <p14:tracePt t="86255" x="1041400" y="4483100"/>
          <p14:tracePt t="86263" x="1041400" y="4459288"/>
          <p14:tracePt t="86271" x="1041400" y="4427538"/>
          <p14:tracePt t="86278" x="1041400" y="4416425"/>
          <p14:tracePt t="86287" x="1041400" y="4391025"/>
          <p14:tracePt t="86292" x="1041400" y="4360863"/>
          <p14:tracePt t="86301" x="1041400" y="4348163"/>
          <p14:tracePt t="86307" x="1047750" y="4341813"/>
          <p14:tracePt t="86324" x="1047750" y="4335463"/>
          <p14:tracePt t="86330" x="1047750" y="4329113"/>
          <p14:tracePt t="86338" x="1047750" y="4316413"/>
          <p14:tracePt t="86354" x="1047750" y="4311650"/>
          <p14:tracePt t="86383" x="1047750" y="4305300"/>
          <p14:tracePt t="86481" x="1047750" y="4298950"/>
          <p14:tracePt t="86510" x="1041400" y="4292600"/>
          <p14:tracePt t="86533" x="1041400" y="4286250"/>
          <p14:tracePt t="86540" x="1041400" y="4279900"/>
          <p14:tracePt t="86548" x="1041400" y="4273550"/>
          <p14:tracePt t="86563" x="1041400" y="4267200"/>
          <p14:tracePt t="86878" x="1060450" y="4267200"/>
          <p14:tracePt t="86886" x="1066800" y="4260850"/>
          <p14:tracePt t="86892" x="1090613" y="4260850"/>
          <p14:tracePt t="86901" x="1122363" y="4260850"/>
          <p14:tracePt t="86908" x="1146175" y="4260850"/>
          <p14:tracePt t="86915" x="1184275" y="4260850"/>
          <p14:tracePt t="86923" x="1233488" y="4260850"/>
          <p14:tracePt t="86930" x="1263650" y="4260850"/>
          <p14:tracePt t="86939" x="1319213" y="4260850"/>
          <p14:tracePt t="86955" x="1430338" y="4260850"/>
          <p14:tracePt t="86960" x="1528763" y="4273550"/>
          <p14:tracePt t="86969" x="1652588" y="4273550"/>
          <p14:tracePt t="86974" x="1787525" y="4273550"/>
          <p14:tracePt t="86982" x="1862138" y="4273550"/>
          <p14:tracePt t="86989" x="1997075" y="4273550"/>
          <p14:tracePt t="86997" x="2120900" y="4273550"/>
          <p14:tracePt t="87004" x="2157413" y="4273550"/>
          <p14:tracePt t="87011" x="2268538" y="4273550"/>
          <p14:tracePt t="87019" x="2355850" y="4279900"/>
          <p14:tracePt t="87026" x="2392363" y="4279900"/>
          <p14:tracePt t="87035" x="2478088" y="4292600"/>
          <p14:tracePt t="87041" x="2565400" y="4292600"/>
          <p14:tracePt t="87049" x="2608263" y="4298950"/>
          <p14:tracePt t="87057" x="2657475" y="4298950"/>
          <p14:tracePt t="87064" x="2682875" y="4298950"/>
          <p14:tracePt t="87072" x="2693988" y="4298950"/>
          <p14:tracePt t="87230" x="2700338" y="4298950"/>
          <p14:tracePt t="87238" x="2706688" y="4298950"/>
          <p14:tracePt t="87245" x="2732088" y="4298950"/>
          <p14:tracePt t="87253" x="2768600" y="4298950"/>
          <p14:tracePt t="87260" x="2798763" y="4292600"/>
          <p14:tracePt t="87269" x="2860675" y="4286250"/>
          <p14:tracePt t="87275" x="2971800" y="4286250"/>
          <p14:tracePt t="87283" x="3021013" y="4273550"/>
          <p14:tracePt t="87290" x="3144838" y="4273550"/>
          <p14:tracePt t="87297" x="3230563" y="4273550"/>
          <p14:tracePt t="87305" x="3279775" y="4273550"/>
          <p14:tracePt t="87313" x="3335338" y="4267200"/>
          <p14:tracePt t="87320" x="3373438" y="4260850"/>
          <p14:tracePt t="87328" x="3378200" y="4260850"/>
          <p14:tracePt t="87665" x="3373438" y="4260850"/>
          <p14:tracePt t="87673" x="3367088" y="4260850"/>
          <p14:tracePt t="87680" x="3360738" y="4260850"/>
          <p14:tracePt t="87688" x="3341688" y="4273550"/>
          <p14:tracePt t="87695" x="3322638" y="4273550"/>
          <p14:tracePt t="87703" x="3305175" y="4279900"/>
          <p14:tracePt t="87710" x="3292475" y="4279900"/>
          <p14:tracePt t="87718" x="3273425" y="4279900"/>
          <p14:tracePt t="87725" x="3255963" y="4279900"/>
          <p14:tracePt t="87733" x="3243263" y="4279900"/>
          <p14:tracePt t="87740" x="3230563" y="4279900"/>
          <p14:tracePt t="87748" x="3213100" y="4279900"/>
          <p14:tracePt t="87757" x="3206750" y="4279900"/>
          <p14:tracePt t="87763" x="3194050" y="4273550"/>
          <p14:tracePt t="87770" x="3187700" y="4267200"/>
          <p14:tracePt t="87777" x="3175000" y="4260850"/>
          <p14:tracePt t="87786" x="3175000" y="4256088"/>
          <p14:tracePt t="87792" x="3168650" y="4249738"/>
          <p14:tracePt t="87800" x="3163888" y="4243388"/>
          <p14:tracePt t="87815" x="3157538" y="4243388"/>
          <p14:tracePt t="87823" x="3144838" y="4243388"/>
          <p14:tracePt t="87829" x="3132138" y="4243388"/>
          <p14:tracePt t="87837" x="3125788" y="4243388"/>
          <p14:tracePt t="87844" x="3119438" y="4243388"/>
          <p14:tracePt t="87852" x="3113088" y="4243388"/>
          <p14:tracePt t="89143" x="3119438" y="4243388"/>
          <p14:tracePt t="89151" x="3151188" y="4243388"/>
          <p14:tracePt t="89157" x="3175000" y="4243388"/>
          <p14:tracePt t="89165" x="3187700" y="4243388"/>
          <p14:tracePt t="89173" x="3217863" y="4243388"/>
          <p14:tracePt t="89180" x="3236913" y="4243388"/>
          <p14:tracePt t="89188" x="3249613" y="4243388"/>
          <p14:tracePt t="89196" x="3286125" y="4249738"/>
          <p14:tracePt t="89205" x="3322638" y="4256088"/>
          <p14:tracePt t="89210" x="3348038" y="4256088"/>
          <p14:tracePt t="89218" x="3360738" y="4256088"/>
          <p14:tracePt t="89225" x="3378200" y="4256088"/>
          <p14:tracePt t="89234" x="3397250" y="4256088"/>
          <p14:tracePt t="89240" x="3403600" y="4256088"/>
          <p14:tracePt t="89323" x="3409950" y="4256088"/>
          <p14:tracePt t="89330" x="3416300" y="4256088"/>
          <p14:tracePt t="89338" x="3422650" y="4256088"/>
          <p14:tracePt t="89488" x="3397250" y="4260850"/>
          <p14:tracePt t="89495" x="3384550" y="4267200"/>
          <p14:tracePt t="89503" x="3354388" y="4286250"/>
          <p14:tracePt t="89510" x="3322638" y="4292600"/>
          <p14:tracePt t="89518" x="3305175" y="4298950"/>
          <p14:tracePt t="89525" x="3286125" y="4311650"/>
          <p14:tracePt t="89535" x="3255963" y="4329113"/>
          <p14:tracePt t="89540" x="3243263" y="4341813"/>
          <p14:tracePt t="89547" x="3224213" y="4354513"/>
          <p14:tracePt t="89554" x="3213100" y="4371975"/>
          <p14:tracePt t="89562" x="3200400" y="4384675"/>
          <p14:tracePt t="89570" x="3187700" y="4397375"/>
          <p14:tracePt t="89577" x="3175000" y="4427538"/>
          <p14:tracePt t="89586" x="3157538" y="4452938"/>
          <p14:tracePt t="89599" x="3144838" y="4471988"/>
          <p14:tracePt t="89606" x="3132138" y="4502150"/>
          <p14:tracePt t="89614" x="3125788" y="4514850"/>
          <p14:tracePt t="89621" x="3119438" y="4538663"/>
          <p14:tracePt t="89629" x="3113088" y="4551363"/>
          <p14:tracePt t="89636" x="3108325" y="4564063"/>
          <p14:tracePt t="89644" x="3095625" y="4581525"/>
          <p14:tracePt t="89651" x="3082925" y="4594225"/>
          <p14:tracePt t="89659" x="3076575" y="4606925"/>
          <p14:tracePt t="89666" x="3076575" y="4613275"/>
          <p14:tracePt t="89689" x="3076575" y="4619625"/>
          <p14:tracePt t="89818" x="3076575" y="4613275"/>
          <p14:tracePt t="89953" x="3076575" y="4606925"/>
          <p14:tracePt t="89998" x="3076575" y="4600575"/>
          <p14:tracePt t="90066" x="3076575" y="4594225"/>
          <p14:tracePt t="90073" x="3119438" y="4594225"/>
          <p14:tracePt t="90080" x="3144838" y="4594225"/>
          <p14:tracePt t="90088" x="3200400" y="4594225"/>
          <p14:tracePt t="90095" x="3236913" y="4594225"/>
          <p14:tracePt t="90103" x="3255963" y="4594225"/>
          <p14:tracePt t="90111" x="3286125" y="4594225"/>
          <p14:tracePt t="90118" x="3335338" y="4594225"/>
          <p14:tracePt t="90125" x="3341688" y="4594225"/>
          <p14:tracePt t="90134" x="3384550" y="4600575"/>
          <p14:tracePt t="90140" x="3409950" y="4606925"/>
          <p14:tracePt t="90148" x="3422650" y="4606925"/>
          <p14:tracePt t="90155" x="3429000" y="4606925"/>
          <p14:tracePt t="90163" x="3433763" y="4606925"/>
          <p14:tracePt t="90171" x="3440113" y="4613275"/>
          <p14:tracePt t="90426" x="3459163" y="4613275"/>
          <p14:tracePt t="90433" x="3495675" y="4613275"/>
          <p14:tracePt t="90440" x="3570288" y="4613275"/>
          <p14:tracePt t="90448" x="3619500" y="4613275"/>
          <p14:tracePt t="90455" x="3767138" y="4613275"/>
          <p14:tracePt t="90464" x="3995738" y="4613275"/>
          <p14:tracePt t="90470" x="4094163" y="4613275"/>
          <p14:tracePt t="90478" x="4352925" y="4613275"/>
          <p14:tracePt t="90486" x="4581525" y="4613275"/>
          <p14:tracePt t="90493" x="4654550" y="4613275"/>
          <p14:tracePt t="90501" x="4803775" y="4613275"/>
          <p14:tracePt t="90508" x="4914900" y="4613275"/>
          <p14:tracePt t="90517" x="4951413" y="4613275"/>
          <p14:tracePt t="90523" x="5024438" y="4613275"/>
          <p14:tracePt t="90530" x="5086350" y="4613275"/>
          <p14:tracePt t="90537" x="5135563" y="4613275"/>
          <p14:tracePt t="90547" x="5148263" y="4613275"/>
          <p14:tracePt t="90553" x="5184775" y="4613275"/>
          <p14:tracePt t="90560" x="5229225" y="4613275"/>
          <p14:tracePt t="90568" x="5246688" y="4613275"/>
          <p14:tracePt t="90575" x="5308600" y="4594225"/>
          <p14:tracePt t="90584" x="5395913" y="4594225"/>
          <p14:tracePt t="90589" x="5432425" y="4594225"/>
          <p14:tracePt t="90597" x="5530850" y="4587875"/>
          <p14:tracePt t="90604" x="5654675" y="4576763"/>
          <p14:tracePt t="90613" x="5703888" y="4570413"/>
          <p14:tracePt t="90620" x="5789613" y="4557713"/>
          <p14:tracePt t="90627" x="5875338" y="4557713"/>
          <p14:tracePt t="90635" x="5900738" y="4557713"/>
          <p14:tracePt t="90642" x="5937250" y="4551363"/>
          <p14:tracePt t="90650" x="5975350" y="4538663"/>
          <p14:tracePt t="90657" x="5986463" y="4532313"/>
          <p14:tracePt t="90664" x="5992813" y="4532313"/>
          <p14:tracePt t="90672" x="6005513" y="4527550"/>
          <p14:tracePt t="90680" x="6018213" y="4521200"/>
          <p14:tracePt t="90687" x="6024563" y="4514850"/>
          <p14:tracePt t="90695" x="6035675" y="4502150"/>
          <p14:tracePt t="90702" x="6048375" y="4495800"/>
          <p14:tracePt t="90710" x="6054725" y="4489450"/>
          <p14:tracePt t="90717" x="6073775" y="4476750"/>
          <p14:tracePt t="90725" x="6086475" y="4465638"/>
          <p14:tracePt t="90733" x="6091238" y="4459288"/>
          <p14:tracePt t="90739" x="6097588" y="4446588"/>
          <p14:tracePt t="90747" x="6110288" y="4433888"/>
          <p14:tracePt t="90754" x="6110288" y="4427538"/>
          <p14:tracePt t="90762" x="6116638" y="4427538"/>
          <p14:tracePt t="90770" x="6116638" y="4421188"/>
          <p14:tracePt t="90777" x="6116638" y="4416425"/>
          <p14:tracePt t="90868" x="6116638" y="4410075"/>
          <p14:tracePt t="90883" x="6116638" y="4403725"/>
          <p14:tracePt t="90890" x="6110288" y="4397375"/>
          <p14:tracePt t="90898" x="6110288" y="4384675"/>
          <p14:tracePt t="90905" x="6097588" y="4378325"/>
          <p14:tracePt t="90913" x="6091238" y="4371975"/>
          <p14:tracePt t="90920" x="6086475" y="4371975"/>
          <p14:tracePt t="90928" x="6080125" y="4367213"/>
          <p14:tracePt t="90937" x="6073775" y="4367213"/>
          <p14:tracePt t="90953" x="6061075" y="4360863"/>
          <p14:tracePt t="90957" x="6061075" y="4354513"/>
          <p14:tracePt t="90967" x="6048375" y="4348163"/>
          <p14:tracePt t="90973" x="6018213" y="4329113"/>
          <p14:tracePt t="90981" x="5999163" y="4322763"/>
          <p14:tracePt t="90987" x="5986463" y="4311650"/>
          <p14:tracePt t="90995" x="5962650" y="4311650"/>
          <p14:tracePt t="91004" x="5943600" y="4298950"/>
          <p14:tracePt t="91010" x="5930900" y="4292600"/>
          <p14:tracePt t="91017" x="5926138" y="4286250"/>
          <p14:tracePt t="91025" x="5913438" y="4286250"/>
          <p14:tracePt t="91034" x="5913438" y="4279900"/>
          <p14:tracePt t="91048" x="5913438" y="4273550"/>
          <p14:tracePt t="91070" x="5907088" y="4273550"/>
          <p14:tracePt t="91093" x="5900738" y="4273550"/>
          <p14:tracePt t="91221" x="5926138" y="4273550"/>
          <p14:tracePt t="91228" x="5962650" y="4273550"/>
          <p14:tracePt t="91236" x="5980113" y="4273550"/>
          <p14:tracePt t="91243" x="6018213" y="4273550"/>
          <p14:tracePt t="91251" x="6080125" y="4260850"/>
          <p14:tracePt t="91258" x="6097588" y="4260850"/>
          <p14:tracePt t="91267" x="6146800" y="4260850"/>
          <p14:tracePt t="91273" x="6208713" y="4256088"/>
          <p14:tracePt t="91281" x="6264275" y="4243388"/>
          <p14:tracePt t="91287" x="6283325" y="4243388"/>
          <p14:tracePt t="91296" x="6319838" y="4243388"/>
          <p14:tracePt t="91303" x="6369050" y="4243388"/>
          <p14:tracePt t="91310" x="6388100" y="4243388"/>
          <p14:tracePt t="91318" x="6418263" y="4237038"/>
          <p14:tracePt t="91325" x="6456363" y="4230688"/>
          <p14:tracePt t="91334" x="6473825" y="4230688"/>
          <p14:tracePt t="91340" x="6516688" y="4211638"/>
          <p14:tracePt t="91348" x="6554788" y="4211638"/>
          <p14:tracePt t="91355" x="6572250" y="4205288"/>
          <p14:tracePt t="91363" x="6597650" y="4200525"/>
          <p14:tracePt t="91370" x="6621463" y="4200525"/>
          <p14:tracePt t="91378" x="6634163" y="4194175"/>
          <p14:tracePt t="91386" x="6646863" y="4194175"/>
          <p14:tracePt t="91528" x="6646863" y="4205288"/>
          <p14:tracePt t="91535" x="6627813" y="4217988"/>
          <p14:tracePt t="91543" x="6621463" y="4230688"/>
          <p14:tracePt t="91551" x="6591300" y="4256088"/>
          <p14:tracePt t="91558" x="6548438" y="4279900"/>
          <p14:tracePt t="91567" x="6535738" y="4292600"/>
          <p14:tracePt t="91573" x="6486525" y="4322763"/>
          <p14:tracePt t="91581" x="6424613" y="4360863"/>
          <p14:tracePt t="91588" x="6405563" y="4384675"/>
          <p14:tracePt t="91595" x="6338888" y="4433888"/>
          <p14:tracePt t="91604" x="6283325" y="4489450"/>
          <p14:tracePt t="91611" x="6257925" y="4514850"/>
          <p14:tracePt t="91618" x="6215063" y="4538663"/>
          <p14:tracePt t="91625" x="6172200" y="4564063"/>
          <p14:tracePt t="91633" x="6140450" y="4581525"/>
          <p14:tracePt t="91639" x="6073775" y="4619625"/>
          <p14:tracePt t="91647" x="6048375" y="4625975"/>
          <p14:tracePt t="91654" x="6024563" y="4637088"/>
          <p14:tracePt t="91662" x="6011863" y="4637088"/>
          <p14:tracePt t="91670" x="5999163" y="4643438"/>
          <p14:tracePt t="91677" x="5986463" y="4643438"/>
          <p14:tracePt t="91685" x="5980113" y="4643438"/>
          <p14:tracePt t="91692" x="5962650" y="4649788"/>
          <p14:tracePt t="91700" x="5956300" y="4649788"/>
          <p14:tracePt t="91707" x="5943600" y="4649788"/>
          <p14:tracePt t="91716" x="5930900" y="4649788"/>
          <p14:tracePt t="91722" x="5926138" y="4656138"/>
          <p14:tracePt t="91730" x="5919788" y="4656138"/>
          <p14:tracePt t="91737" x="5900738" y="4656138"/>
          <p14:tracePt t="91745" x="5894388" y="4662488"/>
          <p14:tracePt t="91752" x="5881688" y="4662488"/>
          <p14:tracePt t="91760" x="5875338" y="4662488"/>
          <p14:tracePt t="91767" x="5851525" y="4662488"/>
          <p14:tracePt t="91774" x="5832475" y="4668838"/>
          <p14:tracePt t="91783" x="5826125" y="4668838"/>
          <p14:tracePt t="91789" x="5815013" y="4668838"/>
          <p14:tracePt t="91804" x="5808663" y="4668838"/>
          <p14:tracePt t="91812" x="5802313" y="4668838"/>
          <p14:tracePt t="91835" x="5795963" y="4668838"/>
          <p14:tracePt t="91903" x="5795963" y="4662488"/>
          <p14:tracePt t="91910" x="5795963" y="4656138"/>
          <p14:tracePt t="91956" x="5795963" y="4649788"/>
          <p14:tracePt t="91963" x="5795963" y="4643438"/>
          <p14:tracePt t="91978" x="5795963" y="4637088"/>
          <p14:tracePt t="91993" x="5802313" y="4632325"/>
          <p14:tracePt t="92000" x="5808663" y="4625975"/>
          <p14:tracePt t="92008" x="5808663" y="4619625"/>
          <p14:tracePt t="92017" x="5826125" y="4619625"/>
          <p14:tracePt t="92022" x="5838825" y="4613275"/>
          <p14:tracePt t="92030" x="5845175" y="4613275"/>
          <p14:tracePt t="92037" x="5864225" y="4613275"/>
          <p14:tracePt t="92045" x="5875338" y="4606925"/>
          <p14:tracePt t="92053" x="5894388" y="4606925"/>
          <p14:tracePt t="92060" x="5919788" y="4594225"/>
          <p14:tracePt t="92068" x="5937250" y="4594225"/>
          <p14:tracePt t="92075" x="5975350" y="4594225"/>
          <p14:tracePt t="92084" x="5986463" y="4594225"/>
          <p14:tracePt t="92090" x="6024563" y="4594225"/>
          <p14:tracePt t="92100" x="6048375" y="4594225"/>
          <p14:tracePt t="92105" x="6061075" y="4594225"/>
          <p14:tracePt t="92113" x="6091238" y="4594225"/>
          <p14:tracePt t="92120" x="6129338" y="4594225"/>
          <p14:tracePt t="92128" x="6135688" y="4594225"/>
          <p14:tracePt t="92135" x="6172200" y="4594225"/>
          <p14:tracePt t="92143" x="6196013" y="4594225"/>
          <p14:tracePt t="92150" x="6215063" y="4594225"/>
          <p14:tracePt t="92158" x="6234113" y="4594225"/>
          <p14:tracePt t="92166" x="6264275" y="4594225"/>
          <p14:tracePt t="92173" x="6270625" y="4594225"/>
          <p14:tracePt t="92181" x="6296025" y="4594225"/>
          <p14:tracePt t="92187" x="6332538" y="4594225"/>
          <p14:tracePt t="92195" x="6351588" y="4594225"/>
          <p14:tracePt t="92203" x="6369050" y="4594225"/>
          <p14:tracePt t="92210" x="6381750" y="4594225"/>
          <p14:tracePt t="92218" x="6405563" y="4594225"/>
          <p14:tracePt t="92225" x="6418263" y="4594225"/>
          <p14:tracePt t="92271" x="6424613" y="4594225"/>
          <p14:tracePt t="92278" x="6437313" y="4594225"/>
          <p14:tracePt t="92285" x="6450013" y="4594225"/>
          <p14:tracePt t="92293" x="6461125" y="4594225"/>
          <p14:tracePt t="92301" x="6467475" y="4594225"/>
          <p14:tracePt t="92308" x="6480175" y="4594225"/>
          <p14:tracePt t="92316" x="6492875" y="4594225"/>
          <p14:tracePt t="92390" x="6499225" y="4594225"/>
          <p14:tracePt t="92399" x="6505575" y="4594225"/>
          <p14:tracePt t="92405" x="6511925" y="4594225"/>
          <p14:tracePt t="92435" x="6516688" y="4594225"/>
          <p14:tracePt t="94891" x="6523038" y="4581525"/>
          <p14:tracePt t="95345" x="6516688" y="4587875"/>
          <p14:tracePt t="95353" x="6511925" y="4600575"/>
          <p14:tracePt t="95360" x="6499225" y="4613275"/>
          <p14:tracePt t="95368" x="6486525" y="4619625"/>
          <p14:tracePt t="95375" x="6456363" y="4643438"/>
          <p14:tracePt t="95382" x="6388100" y="4668838"/>
          <p14:tracePt t="95390" x="6356350" y="4687888"/>
          <p14:tracePt t="95398" x="6270625" y="4705350"/>
          <p14:tracePt t="95406" x="6159500" y="4724400"/>
          <p14:tracePt t="95412" x="6080125" y="4741863"/>
          <p14:tracePt t="95421" x="5870575" y="4767263"/>
          <p14:tracePt t="95427" x="5561013" y="4797425"/>
          <p14:tracePt t="95437" x="5438775" y="4797425"/>
          <p14:tracePt t="95442" x="5184775" y="4841875"/>
          <p14:tracePt t="95450" x="4945063" y="4884738"/>
          <p14:tracePt t="95457" x="4859338" y="4884738"/>
          <p14:tracePt t="95467" x="4699000" y="4902200"/>
          <p14:tracePt t="95473" x="4556125" y="4927600"/>
          <p14:tracePt t="95480" x="4433888" y="4940300"/>
          <p14:tracePt t="95487" x="4371975" y="4946650"/>
          <p14:tracePt t="95495" x="4260850" y="4946650"/>
          <p14:tracePt t="95503" x="4173538" y="4957763"/>
          <p14:tracePt t="95510" x="4124325" y="4957763"/>
          <p14:tracePt t="95518" x="4025900" y="4964113"/>
          <p14:tracePt t="95525" x="3927475" y="4983163"/>
          <p14:tracePt t="95533" x="3884613" y="4995863"/>
          <p14:tracePt t="95540" x="3798888" y="5002213"/>
          <p14:tracePt t="95547" x="3698875" y="5026025"/>
          <p14:tracePt t="95556" x="3656013" y="5032375"/>
          <p14:tracePt t="95562" x="3582988" y="5051425"/>
          <p14:tracePt t="95570" x="3527425" y="5057775"/>
          <p14:tracePt t="95577" x="3502025" y="5057775"/>
          <p14:tracePt t="95587" x="3452813" y="5075238"/>
          <p14:tracePt t="95592" x="3409950" y="5081588"/>
          <p14:tracePt t="95600" x="3360738" y="5094288"/>
          <p14:tracePt t="95607" x="3348038" y="5094288"/>
          <p14:tracePt t="95615" x="3311525" y="5100638"/>
          <p14:tracePt t="95623" x="3279775" y="5106988"/>
          <p14:tracePt t="95630" x="3268663" y="5113338"/>
          <p14:tracePt t="95637" x="3230563" y="5113338"/>
          <p14:tracePt t="95645" x="3217863" y="5118100"/>
          <p14:tracePt t="95654" x="3206750" y="5118100"/>
          <p14:tracePt t="95660" x="3168650" y="5124450"/>
          <p14:tracePt t="95668" x="3132138" y="5124450"/>
          <p14:tracePt t="95675" x="3113088" y="5130800"/>
          <p14:tracePt t="95682" x="3063875" y="5130800"/>
          <p14:tracePt t="95690" x="3014663" y="5130800"/>
          <p14:tracePt t="95697" x="2997200" y="5130800"/>
          <p14:tracePt t="95704" x="2947988" y="5130800"/>
          <p14:tracePt t="95711" x="2897188" y="5130800"/>
          <p14:tracePt t="95718" x="2847975" y="5130800"/>
          <p14:tracePt t="95726" x="2830513" y="5130800"/>
          <p14:tracePt t="95734" x="2781300" y="5130800"/>
          <p14:tracePt t="95741" x="2732088" y="5130800"/>
          <p14:tracePt t="95749" x="2700338" y="5130800"/>
          <p14:tracePt t="95756" x="2663825" y="5130800"/>
          <p14:tracePt t="95764" x="2614613" y="5130800"/>
          <p14:tracePt t="95772" x="2595563" y="5130800"/>
          <p14:tracePt t="95780" x="2546350" y="5130800"/>
          <p14:tracePt t="95788" x="2484438" y="5130800"/>
          <p14:tracePt t="95795" x="2466975" y="5130800"/>
          <p14:tracePt t="95803" x="2417763" y="5130800"/>
          <p14:tracePt t="95810" x="2379663" y="5130800"/>
          <p14:tracePt t="95817" x="2355850" y="5130800"/>
          <p14:tracePt t="95825" x="2317750" y="5130800"/>
          <p14:tracePt t="95832" x="2268538" y="5130800"/>
          <p14:tracePt t="95840" x="2212975" y="5124450"/>
          <p14:tracePt t="95848" x="2201863" y="5124450"/>
          <p14:tracePt t="95855" x="2176463" y="5118100"/>
          <p14:tracePt t="95862" x="2152650" y="5113338"/>
          <p14:tracePt t="95870" x="2146300" y="5113338"/>
          <p14:tracePt t="95877" x="2120900" y="5094288"/>
          <p14:tracePt t="95886" x="2101850" y="5087938"/>
          <p14:tracePt t="95892" x="2097088" y="5087938"/>
          <p14:tracePt t="95900" x="2078038" y="5081588"/>
          <p14:tracePt t="95907" x="2052638" y="5075238"/>
          <p14:tracePt t="95915" x="2041525" y="5075238"/>
          <p14:tracePt t="95922" x="2016125" y="5068888"/>
          <p14:tracePt t="95930" x="1997075" y="5068888"/>
          <p14:tracePt t="95938" x="1979613" y="5062538"/>
          <p14:tracePt t="95955" x="1911350" y="5062538"/>
          <p14:tracePt t="95960" x="1905000" y="5062538"/>
          <p14:tracePt t="95968" x="1887538" y="5057775"/>
          <p14:tracePt t="95975" x="1881188" y="5057775"/>
          <p14:tracePt t="95982" x="1874838" y="5057775"/>
          <p14:tracePt t="95990" x="1874838" y="5051425"/>
          <p14:tracePt t="95998" x="1868488" y="5051425"/>
          <p14:tracePt t="96012" x="1862138" y="5045075"/>
          <p14:tracePt t="96020" x="1855788" y="5045075"/>
          <p14:tracePt t="96027" x="1843088" y="5038725"/>
          <p14:tracePt t="96036" x="1831975" y="5038725"/>
          <p14:tracePt t="96042" x="1819275" y="5032375"/>
          <p14:tracePt t="96050" x="1806575" y="5032375"/>
          <p14:tracePt t="96057" x="1806575" y="5026025"/>
          <p14:tracePt t="96065" x="1793875" y="5026025"/>
          <p14:tracePt t="96072" x="1770063" y="5019675"/>
          <p14:tracePt t="96095" x="1757363" y="5008563"/>
          <p14:tracePt t="96103" x="1744663" y="5008563"/>
          <p14:tracePt t="96110" x="1738313" y="5002213"/>
          <p14:tracePt t="96118" x="1727200" y="5002213"/>
          <p14:tracePt t="96125" x="1708150" y="4995863"/>
          <p14:tracePt t="96132" x="1695450" y="4995863"/>
          <p14:tracePt t="96140" x="1682750" y="4995863"/>
          <p14:tracePt t="96147" x="1671638" y="4995863"/>
          <p14:tracePt t="96155" x="1665288" y="4995863"/>
          <p14:tracePt t="96162" x="1658938" y="4989513"/>
          <p14:tracePt t="96170" x="1652588" y="4989513"/>
          <p14:tracePt t="96231" x="1646238" y="4989513"/>
          <p14:tracePt t="96433" x="1665288" y="4989513"/>
          <p14:tracePt t="96441" x="1720850" y="4989513"/>
          <p14:tracePt t="96448" x="1806575" y="4989513"/>
          <p14:tracePt t="96455" x="1843088" y="4989513"/>
          <p14:tracePt t="96463" x="1954213" y="4989513"/>
          <p14:tracePt t="96470" x="2090738" y="4989513"/>
          <p14:tracePt t="96478" x="2152650" y="4989513"/>
          <p14:tracePt t="96485" x="2287588" y="4989513"/>
          <p14:tracePt t="96494" x="2435225" y="4995863"/>
          <p14:tracePt t="96500" x="2516188" y="4995863"/>
          <p14:tracePt t="96508" x="2632075" y="4995863"/>
          <p14:tracePt t="96515" x="2755900" y="4995863"/>
          <p14:tracePt t="96522" x="2798763" y="5002213"/>
          <p14:tracePt t="96529" x="2886075" y="5002213"/>
          <p14:tracePt t="96537" x="2959100" y="5008563"/>
          <p14:tracePt t="96544" x="3033713" y="5008563"/>
          <p14:tracePt t="96552" x="3052763" y="5008563"/>
          <p14:tracePt t="96560" x="3089275" y="5008563"/>
          <p14:tracePt t="96567" x="3119438" y="5019675"/>
          <p14:tracePt t="96575" x="3132138" y="5019675"/>
          <p14:tracePt t="96582" x="3144838" y="5019675"/>
          <p14:tracePt t="96605" x="3151188" y="5019675"/>
          <p14:tracePt t="96620" x="3157538" y="5019675"/>
          <p14:tracePt t="96786" x="3151188" y="5019675"/>
          <p14:tracePt t="96800" x="3144838" y="5019675"/>
          <p14:tracePt t="96808" x="3125788" y="5013325"/>
          <p14:tracePt t="96815" x="3108325" y="5013325"/>
          <p14:tracePt t="96824" x="3101975" y="5008563"/>
          <p14:tracePt t="96830" x="3095625" y="5008563"/>
          <p14:tracePt t="96838" x="3082925" y="5002213"/>
          <p14:tracePt t="96845" x="3082925" y="4995863"/>
          <p14:tracePt t="96853" x="3063875" y="4989513"/>
          <p14:tracePt t="96861" x="3052763" y="4983163"/>
          <p14:tracePt t="96868" x="3040063" y="4976813"/>
          <p14:tracePt t="96875" x="3027363" y="4976813"/>
          <p14:tracePt t="96883" x="3014663" y="4970463"/>
          <p14:tracePt t="96891" x="3008313" y="4970463"/>
          <p14:tracePt t="96898" x="3003550" y="4970463"/>
          <p14:tracePt t="96906" x="2997200" y="4970463"/>
          <p14:tracePt t="96912" x="2997200" y="4964113"/>
          <p14:tracePt t="96928" x="2997200" y="4957763"/>
          <p14:tracePt t="96959" x="2978150" y="4940300"/>
          <p14:tracePt t="96965" x="2971800" y="4940300"/>
          <p14:tracePt t="96974" x="2971800" y="4933950"/>
          <p14:tracePt t="96980" x="2971800" y="4927600"/>
          <p14:tracePt t="96988" x="2965450" y="4927600"/>
          <p14:tracePt t="96995" x="2965450" y="4921250"/>
          <p14:tracePt t="99572" x="3101975" y="4933950"/>
          <p14:tracePt t="99575" x="3157538" y="4933950"/>
          <p14:tracePt t="99578" x="3236913" y="4940300"/>
          <p14:tracePt t="99583" x="3348038" y="4953000"/>
          <p14:tracePt t="99590" x="3354388" y="4953000"/>
          <p14:tracePt t="99597" x="3373438" y="4953000"/>
          <p14:tracePt t="99605" x="3378200" y="4953000"/>
          <p14:tracePt t="99613" x="3403600" y="4953000"/>
          <p14:tracePt t="99620" x="3409950" y="4953000"/>
          <p14:tracePt t="99628" x="3422650" y="4953000"/>
          <p14:tracePt t="99635" x="3446463" y="4953000"/>
          <p14:tracePt t="99644" x="3459163" y="4953000"/>
          <p14:tracePt t="99650" x="3478213" y="4953000"/>
          <p14:tracePt t="99657" x="3495675" y="4953000"/>
          <p14:tracePt t="99665" x="3508375" y="4953000"/>
          <p14:tracePt t="99673" x="3521075" y="4953000"/>
          <p14:tracePt t="99680" x="3527425" y="4953000"/>
          <p14:tracePt t="99770" x="3533775" y="4953000"/>
          <p14:tracePt t="99778" x="3544888" y="4953000"/>
          <p14:tracePt t="99785" x="3551238" y="4953000"/>
          <p14:tracePt t="99793" x="3557588" y="4953000"/>
          <p14:tracePt t="100243" x="3551238" y="4953000"/>
          <p14:tracePt t="100258" x="3544888" y="4953000"/>
          <p14:tracePt t="100266" x="3538538" y="4953000"/>
          <p14:tracePt t="100273" x="3533775" y="4953000"/>
          <p14:tracePt t="100280" x="3527425" y="4946650"/>
          <p14:tracePt t="100288" x="3521075" y="4940300"/>
          <p14:tracePt t="100296" x="3514725" y="4940300"/>
          <p14:tracePt t="100303" x="3502025" y="4940300"/>
          <p14:tracePt t="100311" x="3495675" y="4933950"/>
          <p14:tracePt t="100318" x="3489325" y="4933950"/>
          <p14:tracePt t="100408" x="3482975" y="4933950"/>
          <p14:tracePt t="100446" x="3478213" y="4933950"/>
          <p14:tracePt t="104507" x="3502025" y="4927600"/>
          <p14:tracePt t="104512" x="3544888" y="4927600"/>
          <p14:tracePt t="104516" x="3600450" y="4927600"/>
          <p14:tracePt t="104524" x="3613150" y="4927600"/>
          <p14:tracePt t="104532" x="3643313" y="4927600"/>
          <p14:tracePt t="104540" x="3662363" y="4927600"/>
          <p14:tracePt t="104547" x="3681413" y="4927600"/>
          <p14:tracePt t="104554" x="3717925" y="4927600"/>
          <p14:tracePt t="104562" x="3748088" y="4927600"/>
          <p14:tracePt t="104570" x="3767138" y="4927600"/>
          <p14:tracePt t="104577" x="3786188" y="4927600"/>
          <p14:tracePt t="104584" x="3816350" y="4940300"/>
          <p14:tracePt t="104592" x="3835400" y="4940300"/>
          <p14:tracePt t="104600" x="3854450" y="4940300"/>
          <p14:tracePt t="104607" x="3884613" y="4940300"/>
          <p14:tracePt t="104615" x="3908425" y="4940300"/>
          <p14:tracePt t="104622" x="3946525" y="4940300"/>
          <p14:tracePt t="104630" x="3976688" y="4940300"/>
          <p14:tracePt t="104637" x="4002088" y="4940300"/>
          <p14:tracePt t="104646" x="4038600" y="4940300"/>
          <p14:tracePt t="104652" x="4075113" y="4940300"/>
          <p14:tracePt t="104661" x="4106863" y="4940300"/>
          <p14:tracePt t="104667" x="4119563" y="4940300"/>
          <p14:tracePt t="104675" x="4143375" y="4940300"/>
          <p14:tracePt t="104682" x="4156075" y="4940300"/>
          <p14:tracePt t="104690" x="4168775" y="4940300"/>
          <p14:tracePt t="104698" x="4186238" y="4940300"/>
          <p14:tracePt t="104705" x="4205288" y="4940300"/>
          <p14:tracePt t="104713" x="4217988" y="4940300"/>
          <p14:tracePt t="104720" x="4229100" y="4940300"/>
          <p14:tracePt t="104727" x="4260850" y="4940300"/>
          <p14:tracePt t="104735" x="4273550" y="4940300"/>
          <p14:tracePt t="104742" x="4291013" y="4940300"/>
          <p14:tracePt t="104750" x="4310063" y="4940300"/>
          <p14:tracePt t="104758" x="4322763" y="4940300"/>
          <p14:tracePt t="104765" x="4340225" y="4940300"/>
          <p14:tracePt t="104772" x="4371975" y="4940300"/>
          <p14:tracePt t="104780" x="4389438" y="4940300"/>
          <p14:tracePt t="104787" x="4395788" y="4940300"/>
          <p14:tracePt t="104796" x="4402138" y="4940300"/>
          <p14:tracePt t="104802" x="4408488" y="4940300"/>
          <p14:tracePt t="104809" x="4414838" y="4940300"/>
          <p14:tracePt t="104816" x="4421188" y="4940300"/>
          <p14:tracePt t="104824" x="4427538" y="4940300"/>
          <p14:tracePt t="104832" x="4433888" y="4940300"/>
          <p14:tracePt t="104839" x="4438650" y="4940300"/>
          <p14:tracePt t="113588" x="4438650" y="4953000"/>
          <p14:tracePt t="113699" x="4433888" y="4957763"/>
          <p14:tracePt t="113706" x="4433888" y="4964113"/>
          <p14:tracePt t="113714" x="4433888" y="4970463"/>
          <p14:tracePt t="113722" x="4433888" y="4983163"/>
          <p14:tracePt t="113730" x="4427538" y="4989513"/>
          <p14:tracePt t="114097" x="4433888" y="4989513"/>
          <p14:tracePt t="114104" x="4438650" y="4989513"/>
          <p14:tracePt t="114112" x="4451350" y="4989513"/>
          <p14:tracePt t="114127" x="4457700" y="4989513"/>
          <p14:tracePt t="114134" x="4470400" y="4989513"/>
          <p14:tracePt t="114142" x="4483100" y="4989513"/>
          <p14:tracePt t="114149" x="4494213" y="4989513"/>
          <p14:tracePt t="114157" x="4519613" y="4989513"/>
          <p14:tracePt t="114164" x="4532313" y="4989513"/>
          <p14:tracePt t="114172" x="4568825" y="4989513"/>
          <p14:tracePt t="114179" x="4624388" y="5002213"/>
          <p14:tracePt t="114187" x="4649788" y="5002213"/>
          <p14:tracePt t="114194" x="4699000" y="5002213"/>
          <p14:tracePt t="114202" x="4759325" y="5002213"/>
          <p14:tracePt t="114209" x="4797425" y="5002213"/>
          <p14:tracePt t="114217" x="4852988" y="5008563"/>
          <p14:tracePt t="114224" x="4902200" y="5008563"/>
          <p14:tracePt t="114232" x="4926013" y="5008563"/>
          <p14:tracePt t="114240" x="4938713" y="5008563"/>
          <p14:tracePt t="114247" x="4957763" y="5008563"/>
          <p14:tracePt t="114252" x="4970463" y="5008563"/>
          <p14:tracePt t="114260" x="4975225" y="5008563"/>
          <p14:tracePt t="114268" x="4987925" y="5008563"/>
          <p14:tracePt t="114275" x="5013325" y="5008563"/>
          <p14:tracePt t="114283" x="5024438" y="5008563"/>
          <p14:tracePt t="114291" x="5049838" y="5008563"/>
          <p14:tracePt t="114298" x="5062538" y="5008563"/>
          <p14:tracePt t="114306" x="5062538" y="5002213"/>
          <p14:tracePt t="114314" x="5075238" y="5002213"/>
          <p14:tracePt t="114322" x="5080000" y="4995863"/>
          <p14:tracePt t="114329" x="5086350" y="4995863"/>
          <p14:tracePt t="114337" x="5092700" y="4995863"/>
          <p14:tracePt t="114344" x="5099050" y="4995863"/>
          <p14:tracePt t="114352" x="5111750" y="4989513"/>
          <p14:tracePt t="114412" x="5111750" y="4983163"/>
          <p14:tracePt t="114434" x="5111750" y="4976813"/>
          <p14:tracePt t="114442" x="5105400" y="4976813"/>
          <p14:tracePt t="114449" x="5099050" y="4970463"/>
          <p14:tracePt t="114457" x="5092700" y="4970463"/>
          <p14:tracePt t="114463" x="5075238" y="4957763"/>
          <p14:tracePt t="114471" x="5068888" y="4953000"/>
          <p14:tracePt t="114478" x="5056188" y="4953000"/>
          <p14:tracePt t="114487" x="5049838" y="4940300"/>
          <p14:tracePt t="114493" x="5037138" y="4933950"/>
          <p14:tracePt t="114501" x="5030788" y="4927600"/>
          <p14:tracePt t="114508" x="5024438" y="4921250"/>
          <p14:tracePt t="114516" x="5024438" y="4914900"/>
          <p14:tracePt t="114524" x="5019675" y="4914900"/>
          <p14:tracePt t="114531" x="5019675" y="4908550"/>
          <p14:tracePt t="114539" x="5019675" y="4902200"/>
          <p14:tracePt t="114545" x="5006975" y="4902200"/>
          <p14:tracePt t="114561" x="5000625" y="4902200"/>
          <p14:tracePt t="114568" x="4994275" y="4902200"/>
          <p14:tracePt t="114576" x="4987925" y="4902200"/>
          <p14:tracePt t="114583" x="4981575" y="4902200"/>
          <p14:tracePt t="114598" x="4975225" y="4902200"/>
          <p14:tracePt t="114606" x="4970463" y="4902200"/>
          <p14:tracePt t="114613" x="4964113" y="4902200"/>
          <p14:tracePt t="114628" x="4957763" y="4902200"/>
          <p14:tracePt t="114636" x="4951413" y="4902200"/>
          <p14:tracePt t="114644" x="4951413" y="4897438"/>
          <p14:tracePt t="114651" x="4945063" y="4897438"/>
          <p14:tracePt t="114666" x="4938713" y="4891088"/>
          <p14:tracePt t="114674" x="4932363" y="4884738"/>
          <p14:tracePt t="114690" x="4926013" y="4884738"/>
          <p14:tracePt t="114696" x="4919663" y="4878388"/>
          <p14:tracePt t="115304" x="4926013" y="4878388"/>
          <p14:tracePt t="115312" x="4938713" y="4878388"/>
          <p14:tracePt t="115319" x="4951413" y="4878388"/>
          <p14:tracePt t="115326" x="4981575" y="4884738"/>
          <p14:tracePt t="115342" x="5019675" y="4891088"/>
          <p14:tracePt t="115349" x="5068888" y="4891088"/>
          <p14:tracePt t="115357" x="5080000" y="4891088"/>
          <p14:tracePt t="115366" x="5130800" y="4902200"/>
          <p14:tracePt t="115372" x="5203825" y="4902200"/>
          <p14:tracePt t="115379" x="5240338" y="4902200"/>
          <p14:tracePt t="115387" x="5314950" y="4902200"/>
          <p14:tracePt t="115396" x="5413375" y="4902200"/>
          <p14:tracePt t="115402" x="5462588" y="4902200"/>
          <p14:tracePt t="115410" x="5561013" y="4902200"/>
          <p14:tracePt t="115417" x="5648325" y="4902200"/>
          <p14:tracePt t="115425" x="5697538" y="4897438"/>
          <p14:tracePt t="115432" x="5789613" y="4891088"/>
          <p14:tracePt t="115439" x="5851525" y="4878388"/>
          <p14:tracePt t="115447" x="5900738" y="4878388"/>
          <p14:tracePt t="115454" x="5919788" y="4872038"/>
          <p14:tracePt t="115462" x="5926138" y="4872038"/>
          <p14:tracePt t="115792" x="5919788" y="4872038"/>
          <p14:tracePt t="115845" x="5943600" y="4872038"/>
          <p14:tracePt t="115852" x="5949950" y="4872038"/>
          <p14:tracePt t="115859" x="5975350" y="4872038"/>
          <p14:tracePt t="115868" x="6011863" y="4872038"/>
          <p14:tracePt t="115874" x="6030913" y="4872038"/>
          <p14:tracePt t="115883" x="6080125" y="4872038"/>
          <p14:tracePt t="115889" x="6129338" y="4872038"/>
          <p14:tracePt t="115897" x="6159500" y="4872038"/>
          <p14:tracePt t="115904" x="6208713" y="4872038"/>
          <p14:tracePt t="115912" x="6257925" y="4891088"/>
          <p14:tracePt t="115919" x="6289675" y="4891088"/>
          <p14:tracePt t="115927" x="6345238" y="4891088"/>
          <p14:tracePt t="115934" x="6394450" y="4891088"/>
          <p14:tracePt t="115942" x="6437313" y="4891088"/>
          <p14:tracePt t="115951" x="6456363" y="4891088"/>
          <p14:tracePt t="115968" x="6492875" y="4884738"/>
          <p14:tracePt t="115972" x="6499225" y="4878388"/>
          <p14:tracePt t="115979" x="6523038" y="4878388"/>
          <p14:tracePt t="115987" x="6529388" y="4872038"/>
          <p14:tracePt t="115994" x="6535738" y="4872038"/>
          <p14:tracePt t="116002" x="6548438" y="4865688"/>
          <p14:tracePt t="116100" x="6542088" y="4865688"/>
          <p14:tracePt t="116108" x="6535738" y="4865688"/>
          <p14:tracePt t="116227" x="6542088" y="4865688"/>
          <p14:tracePt t="116234" x="6561138" y="4865688"/>
          <p14:tracePt t="116242" x="6597650" y="4865688"/>
          <p14:tracePt t="116250" x="6610350" y="4865688"/>
          <p14:tracePt t="116257" x="6677025" y="4865688"/>
          <p14:tracePt t="116264" x="6777038" y="4865688"/>
          <p14:tracePt t="116272" x="6813550" y="4865688"/>
          <p14:tracePt t="116280" x="6911975" y="4865688"/>
          <p14:tracePt t="116287" x="7023100" y="4865688"/>
          <p14:tracePt t="116294" x="7140575" y="4865688"/>
          <p14:tracePt t="116302" x="7202488" y="4865688"/>
          <p14:tracePt t="116309" x="7275513" y="4865688"/>
          <p14:tracePt t="116318" x="7307263" y="4865688"/>
          <p14:tracePt t="116324" x="7318375" y="4865688"/>
          <p14:tracePt t="116333" x="7324725" y="4865688"/>
          <p14:tracePt t="116339" x="7331075" y="4865688"/>
          <p14:tracePt t="116400" x="7331075" y="4872038"/>
          <p14:tracePt t="118712" x="7300913" y="4878388"/>
          <p14:tracePt t="118714" x="7281863" y="4878388"/>
          <p14:tracePt t="118717" x="7140575" y="4902200"/>
          <p14:tracePt t="118722" x="6954838" y="4976813"/>
          <p14:tracePt t="118730" x="6937375" y="4989513"/>
          <p14:tracePt t="118738" x="6886575" y="5019675"/>
          <p14:tracePt t="118746" x="6819900" y="5057775"/>
          <p14:tracePt t="118753" x="6788150" y="5075238"/>
          <p14:tracePt t="118760" x="6721475" y="5113338"/>
          <p14:tracePt t="118768" x="6640513" y="5156200"/>
          <p14:tracePt t="118775" x="6597650" y="5168900"/>
          <p14:tracePt t="118783" x="6511925" y="5218113"/>
          <p14:tracePt t="118790" x="6405563" y="5248275"/>
          <p14:tracePt t="118799" x="6362700" y="5267325"/>
          <p14:tracePt t="118806" x="6276975" y="5297488"/>
          <p14:tracePt t="118814" x="6172200" y="5329238"/>
          <p14:tracePt t="118822" x="6135688" y="5334000"/>
          <p14:tracePt t="118829" x="6035675" y="5353050"/>
          <p14:tracePt t="118837" x="5949950" y="5365750"/>
          <p14:tracePt t="118844" x="5857875" y="5378450"/>
          <p14:tracePt t="118852" x="5808663" y="5384800"/>
          <p14:tracePt t="118859" x="5734050" y="5389563"/>
          <p14:tracePt t="118867" x="5654675" y="5402263"/>
          <p14:tracePt t="118874" x="5605463" y="5408613"/>
          <p14:tracePt t="118881" x="5530850" y="5408613"/>
          <p14:tracePt t="118888" x="5481638" y="5408613"/>
          <p14:tracePt t="118896" x="5445125" y="5408613"/>
          <p14:tracePt t="118904" x="5357813" y="5408613"/>
          <p14:tracePt t="118911" x="5284788" y="5408613"/>
          <p14:tracePt t="118919" x="5235575" y="5408613"/>
          <p14:tracePt t="118926" x="5135563" y="5408613"/>
          <p14:tracePt t="118935" x="5068888" y="5408613"/>
          <p14:tracePt t="118954" x="4957763" y="5408613"/>
          <p14:tracePt t="118956" x="4883150" y="5408613"/>
          <p14:tracePt t="118963" x="4821238" y="5421313"/>
          <p14:tracePt t="118971" x="4803775" y="5421313"/>
          <p14:tracePt t="118978" x="4765675" y="5421313"/>
          <p14:tracePt t="118987" x="4729163" y="5421313"/>
          <p14:tracePt t="118994" x="4722813" y="5421313"/>
          <p14:tracePt t="119002" x="4705350" y="5421313"/>
          <p14:tracePt t="119008" x="4654550" y="5421313"/>
          <p14:tracePt t="119016" x="4637088" y="5421313"/>
          <p14:tracePt t="119023" x="4587875" y="5421313"/>
          <p14:tracePt t="119031" x="4513263" y="5421313"/>
          <p14:tracePt t="119039" x="4489450" y="5421313"/>
          <p14:tracePt t="119046" x="4421188" y="5421313"/>
          <p14:tracePt t="119054" x="4333875" y="5421313"/>
          <p14:tracePt t="119061" x="4297363" y="5421313"/>
          <p14:tracePt t="119069" x="4224338" y="5421313"/>
          <p14:tracePt t="119076" x="4149725" y="5421313"/>
          <p14:tracePt t="119085" x="4113213" y="5421313"/>
          <p14:tracePt t="119091" x="4057650" y="5421313"/>
          <p14:tracePt t="119099" x="4038600" y="5421313"/>
          <p14:tracePt t="119106" x="4008438" y="5402263"/>
          <p14:tracePt t="119121" x="4002088" y="5402263"/>
          <p14:tracePt t="119129" x="3983038" y="5395913"/>
          <p14:tracePt t="119137" x="3970338" y="5389563"/>
          <p14:tracePt t="119144" x="3946525" y="5378450"/>
          <p14:tracePt t="119152" x="3927475" y="5372100"/>
          <p14:tracePt t="119158" x="3908425" y="5365750"/>
          <p14:tracePt t="119166" x="3890963" y="5365750"/>
          <p14:tracePt t="119174" x="3859213" y="5359400"/>
          <p14:tracePt t="119181" x="3848100" y="5359400"/>
          <p14:tracePt t="119188" x="3835400" y="5359400"/>
          <p14:tracePt t="119196" x="3816350" y="5359400"/>
          <p14:tracePt t="119204" x="3803650" y="5353050"/>
          <p14:tracePt t="119211" x="3792538" y="5353050"/>
          <p14:tracePt t="119218" x="3786188" y="5346700"/>
          <p14:tracePt t="119226" x="3779838" y="5346700"/>
          <p14:tracePt t="119234" x="3773488" y="5340350"/>
          <p14:tracePt t="119241" x="3760788" y="5340350"/>
          <p14:tracePt t="119249" x="3748088" y="5334000"/>
          <p14:tracePt t="119256" x="3730625" y="5329238"/>
          <p14:tracePt t="119264" x="3724275" y="5329238"/>
          <p14:tracePt t="119271" x="3711575" y="5322888"/>
          <p14:tracePt t="119279" x="3705225" y="5322888"/>
          <p14:tracePt t="119287" x="3694113" y="5316538"/>
          <p14:tracePt t="119294" x="3687763" y="5310188"/>
          <p14:tracePt t="119316" x="3681413" y="5310188"/>
          <p14:tracePt t="119323" x="3675063" y="5297488"/>
          <p14:tracePt t="119338" x="3668713" y="5291138"/>
          <p14:tracePt t="119346" x="3662363" y="5291138"/>
          <p14:tracePt t="119354" x="3662363" y="5284788"/>
          <p14:tracePt t="119361" x="3656013" y="5278438"/>
          <p14:tracePt t="119368" x="3649663" y="5278438"/>
          <p14:tracePt t="119376" x="3649663" y="5273675"/>
          <p14:tracePt t="119385" x="3643313" y="5273675"/>
          <p14:tracePt t="119391" x="3643313" y="5267325"/>
          <p14:tracePt t="119406" x="3638550" y="5267325"/>
          <p14:tracePt t="119414" x="3632200" y="5260975"/>
          <p14:tracePt t="119429" x="3632200" y="5254625"/>
          <p14:tracePt t="119436" x="3625850" y="5248275"/>
          <p14:tracePt t="119450" x="3625850" y="5241925"/>
          <p14:tracePt t="119459" x="3625850" y="5235575"/>
          <p14:tracePt t="119482" x="3619500" y="5229225"/>
          <p14:tracePt t="119489" x="3613150" y="5224463"/>
          <p14:tracePt t="119505" x="3613150" y="5218113"/>
          <p14:tracePt t="119535" x="3613150" y="5211763"/>
          <p14:tracePt t="119542" x="3606800" y="5205413"/>
          <p14:tracePt t="119579" x="3606800" y="5199063"/>
          <p14:tracePt t="120000" x="3613150" y="5199063"/>
          <p14:tracePt t="120007" x="3638550" y="5205413"/>
          <p14:tracePt t="120014" x="3649663" y="5205413"/>
          <p14:tracePt t="120022" x="3681413" y="5205413"/>
          <p14:tracePt t="120030" x="3705225" y="5211763"/>
          <p14:tracePt t="120037" x="3730625" y="5211763"/>
          <p14:tracePt t="120045" x="3754438" y="5211763"/>
          <p14:tracePt t="120061" x="3803650" y="5218113"/>
          <p14:tracePt t="120067" x="3841750" y="5224463"/>
          <p14:tracePt t="120076" x="3884613" y="5224463"/>
          <p14:tracePt t="120082" x="3903663" y="5224463"/>
          <p14:tracePt t="120089" x="3927475" y="5229225"/>
          <p14:tracePt t="120096" x="3959225" y="5235575"/>
          <p14:tracePt t="120104" x="3976688" y="5235575"/>
          <p14:tracePt t="120113" x="3983038" y="5235575"/>
          <p14:tracePt t="120119" x="3989388" y="5235575"/>
          <p14:tracePt t="120128" x="4002088" y="5235575"/>
          <p14:tracePt t="120134" x="4008438" y="5235575"/>
          <p14:tracePt t="120158" x="4013200" y="5235575"/>
          <p14:tracePt t="120164" x="4025900" y="5235575"/>
          <p14:tracePt t="120173" x="4038600" y="5235575"/>
          <p14:tracePt t="120179" x="4044950" y="5235575"/>
          <p14:tracePt t="120187" x="4057650" y="5235575"/>
          <p14:tracePt t="120194" x="4075113" y="5235575"/>
          <p14:tracePt t="120202" x="4087813" y="5235575"/>
          <p14:tracePt t="120209" x="4106863" y="5235575"/>
          <p14:tracePt t="120217" x="4124325" y="5235575"/>
          <p14:tracePt t="120255" x="4130675" y="5235575"/>
          <p14:tracePt t="120263" x="4137025" y="5235575"/>
          <p14:tracePt t="120277" x="4143375" y="5235575"/>
          <p14:tracePt t="120285" x="4149725" y="5235575"/>
          <p14:tracePt t="120299" x="4162425" y="5235575"/>
          <p14:tracePt t="120307" x="4168775" y="5235575"/>
          <p14:tracePt t="120314" x="4173538" y="5235575"/>
          <p14:tracePt t="124196" x="4224338" y="5241925"/>
          <p14:tracePt t="124198" x="4260850" y="5241925"/>
          <p14:tracePt t="124199" x="4291013" y="5241925"/>
          <p14:tracePt t="124200" x="4316413" y="5248275"/>
          <p14:tracePt t="124205" x="4389438" y="5248275"/>
          <p14:tracePt t="124213" x="4395788" y="5248275"/>
          <p14:tracePt t="124221" x="4402138" y="5248275"/>
          <p14:tracePt t="124228" x="4408488" y="5248275"/>
          <p14:tracePt t="124251" x="4414838" y="5248275"/>
          <p14:tracePt t="124259" x="4421188" y="5248275"/>
          <p14:tracePt t="124275" x="4438650" y="5248275"/>
          <p14:tracePt t="124282" x="4451350" y="5248275"/>
          <p14:tracePt t="124289" x="4483100" y="5248275"/>
          <p14:tracePt t="124297" x="4519613" y="5248275"/>
          <p14:tracePt t="124304" x="4532313" y="5248275"/>
          <p14:tracePt t="124312" x="4556125" y="5248275"/>
          <p14:tracePt t="124320" x="4587875" y="5248275"/>
          <p14:tracePt t="124327" x="4598988" y="5248275"/>
          <p14:tracePt t="124350" x="4605338" y="5248275"/>
          <p14:tracePt t="124357" x="4611688" y="5248275"/>
          <p14:tracePt t="124364" x="4630738" y="5248275"/>
          <p14:tracePt t="124372" x="4649788" y="5248275"/>
          <p14:tracePt t="124379" x="4654550" y="5248275"/>
          <p14:tracePt t="124387" x="4673600" y="5248275"/>
          <p14:tracePt t="124394" x="4692650" y="5248275"/>
          <p14:tracePt t="124402" x="4699000" y="5248275"/>
          <p14:tracePt t="124409" x="4716463" y="5248275"/>
          <p14:tracePt t="124418" x="4729163" y="5248275"/>
          <p14:tracePt t="124424" x="4748213" y="5248275"/>
          <p14:tracePt t="124432" x="4754563" y="5248275"/>
          <p14:tracePt t="124439" x="4754563" y="5241925"/>
          <p14:tracePt t="124492" x="4759325" y="5241925"/>
          <p14:tracePt t="124500" x="4765675" y="5241925"/>
          <p14:tracePt t="124507" x="4772025" y="5235575"/>
          <p14:tracePt t="124515" x="4778375" y="5235575"/>
          <p14:tracePt t="124522" x="4810125" y="5229225"/>
          <p14:tracePt t="124530" x="4814888" y="5229225"/>
          <p14:tracePt t="126030" x="4827588" y="5229225"/>
          <p14:tracePt t="126037" x="4840288" y="5229225"/>
          <p14:tracePt t="126044" x="4859338" y="5229225"/>
          <p14:tracePt t="126052" x="4895850" y="5229225"/>
          <p14:tracePt t="126059" x="4932363" y="5229225"/>
          <p14:tracePt t="126067" x="4981575" y="5229225"/>
          <p14:tracePt t="126075" x="5019675" y="5229225"/>
          <p14:tracePt t="126082" x="5043488" y="5229225"/>
          <p14:tracePt t="126090" x="5062538" y="5229225"/>
          <p14:tracePt t="126097" x="5075238" y="5229225"/>
          <p14:tracePt t="126106" x="5080000" y="5229225"/>
          <p14:tracePt t="126112" x="5086350" y="5229225"/>
          <p14:tracePt t="126127" x="5099050" y="5229225"/>
          <p14:tracePt t="126135" x="5105400" y="5229225"/>
          <p14:tracePt t="126142" x="5111750" y="5229225"/>
          <p14:tracePt t="126150" x="5130800" y="5229225"/>
          <p14:tracePt t="126157" x="5135563" y="5229225"/>
          <p14:tracePt t="126165" x="5160963" y="5229225"/>
          <p14:tracePt t="126173" x="5180013" y="5229225"/>
          <p14:tracePt t="126179" x="5191125" y="5229225"/>
          <p14:tracePt t="126189" x="5216525" y="5229225"/>
          <p14:tracePt t="126194" x="5229225" y="5229225"/>
          <p14:tracePt t="126202" x="5235575" y="5229225"/>
          <p14:tracePt t="126209" x="5240338" y="5229225"/>
          <p14:tracePt t="126217" x="5246688" y="5229225"/>
          <p14:tracePt t="126225" x="5253038" y="5229225"/>
          <p14:tracePt t="126277" x="5259388" y="5229225"/>
          <p14:tracePt t="126285" x="5272088" y="5229225"/>
          <p14:tracePt t="126293" x="5278438" y="5229225"/>
          <p14:tracePt t="126300" x="5284788" y="5229225"/>
          <p14:tracePt t="126307" x="5289550" y="5229225"/>
          <p14:tracePt t="126336" x="5295900" y="5229225"/>
          <p14:tracePt t="126367" x="5302250" y="5229225"/>
          <p14:tracePt t="126374" x="5308600" y="5229225"/>
          <p14:tracePt t="126382" x="5314950" y="5229225"/>
          <p14:tracePt t="126389" x="5321300" y="5229225"/>
          <p14:tracePt t="126877" x="5314950" y="5229225"/>
          <p14:tracePt t="126885" x="5278438" y="5229225"/>
          <p14:tracePt t="126892" x="5259388" y="5229225"/>
          <p14:tracePt t="126900" x="5229225" y="5229225"/>
          <p14:tracePt t="126907" x="5184775" y="5229225"/>
          <p14:tracePt t="126915" x="5167313" y="5229225"/>
          <p14:tracePt t="126923" x="5105400" y="5229225"/>
          <p14:tracePt t="126930" x="5056188" y="5229225"/>
          <p14:tracePt t="126937" x="5030788" y="5229225"/>
          <p14:tracePt t="126956" x="4919663" y="5229225"/>
          <p14:tracePt t="126959" x="4902200" y="5229225"/>
          <p14:tracePt t="126969" x="4859338" y="5229225"/>
          <p14:tracePt t="126974" x="4814888" y="5229225"/>
          <p14:tracePt t="126982" x="4803775" y="5229225"/>
          <p14:tracePt t="126989" x="4784725" y="5241925"/>
          <p14:tracePt t="126997" x="4759325" y="5241925"/>
          <p14:tracePt t="127004" x="4754563" y="5241925"/>
          <p14:tracePt t="127012" x="4748213" y="5241925"/>
          <p14:tracePt t="127020" x="4741863" y="5241925"/>
          <p14:tracePt t="127027" x="4735513" y="5241925"/>
          <p14:tracePt t="127042" x="4729163" y="5241925"/>
          <p14:tracePt t="127462" x="4759325" y="5241925"/>
          <p14:tracePt t="127471" x="4778375" y="5241925"/>
          <p14:tracePt t="127475" x="4810125" y="5241925"/>
          <p14:tracePt t="127483" x="4814888" y="5241925"/>
          <p14:tracePt t="127491" x="4852988" y="5241925"/>
          <p14:tracePt t="127498" x="4883150" y="5241925"/>
          <p14:tracePt t="127505" x="4895850" y="5241925"/>
          <p14:tracePt t="127513" x="4919663" y="5241925"/>
          <p14:tracePt t="127521" x="4970463" y="5241925"/>
          <p14:tracePt t="127528" x="4981575" y="5241925"/>
          <p14:tracePt t="127536" x="5019675" y="5241925"/>
          <p14:tracePt t="127544" x="5080000" y="5241925"/>
          <p14:tracePt t="127551" x="5105400" y="5241925"/>
          <p14:tracePt t="127559" x="5167313" y="5241925"/>
          <p14:tracePt t="127566" x="5216525" y="5241925"/>
          <p14:tracePt t="127574" x="5235575" y="5241925"/>
          <p14:tracePt t="127581" x="5253038" y="5235575"/>
          <p14:tracePt t="127589" x="5265738" y="5235575"/>
          <p14:tracePt t="127596" x="5272088" y="5235575"/>
          <p14:tracePt t="127604" x="5278438" y="5235575"/>
          <p14:tracePt t="127611" x="5284788" y="5235575"/>
          <p14:tracePt t="127626" x="5289550" y="5235575"/>
          <p14:tracePt t="127641" x="5308600" y="5235575"/>
          <p14:tracePt t="127649" x="5314950" y="5235575"/>
          <p14:tracePt t="127656" x="5327650" y="5241925"/>
          <p14:tracePt t="127664" x="5340350" y="5241925"/>
          <p14:tracePt t="127671" x="5351463" y="5248275"/>
          <p14:tracePt t="127679" x="5364163" y="5248275"/>
          <p14:tracePt t="127702" x="5370513" y="5248275"/>
          <p14:tracePt t="128932" x="5357813" y="5248275"/>
          <p14:tracePt t="128940" x="5351463" y="5248275"/>
          <p14:tracePt t="128949" x="5345113" y="5248275"/>
          <p14:tracePt t="128954" x="5340350" y="5254625"/>
          <p14:tracePt t="128964" x="5327650" y="5254625"/>
          <p14:tracePt t="128969" x="5302250" y="5254625"/>
          <p14:tracePt t="128977" x="5278438" y="5254625"/>
          <p14:tracePt t="128985" x="5265738" y="5254625"/>
          <p14:tracePt t="128992" x="5229225" y="5254625"/>
          <p14:tracePt t="128999" x="5203825" y="5254625"/>
          <p14:tracePt t="129007" x="5180013" y="5254625"/>
          <p14:tracePt t="129015" x="5141913" y="5254625"/>
          <p14:tracePt t="129022" x="5105400" y="5248275"/>
          <p14:tracePt t="129031" x="5086350" y="5241925"/>
          <p14:tracePt t="129037" x="5049838" y="5241925"/>
          <p14:tracePt t="129045" x="5030788" y="5235575"/>
          <p14:tracePt t="129060" x="5013325" y="5229225"/>
          <p14:tracePt t="129067" x="5000625" y="5229225"/>
          <p14:tracePt t="129075" x="4975225" y="5224463"/>
          <p14:tracePt t="129084" x="4975225" y="5218113"/>
          <p14:tracePt t="129089" x="4964113" y="5218113"/>
          <p14:tracePt t="129098" x="4957763" y="5218113"/>
          <p14:tracePt t="129104" x="4945063" y="5218113"/>
          <p14:tracePt t="129112" x="4932363" y="5218113"/>
          <p14:tracePt t="129119" x="4926013" y="5218113"/>
          <p14:tracePt t="129134" x="4914900" y="5218113"/>
          <p14:tracePt t="129143" x="4902200" y="5218113"/>
          <p14:tracePt t="129150" x="4895850" y="5218113"/>
          <p14:tracePt t="129157" x="4883150" y="5218113"/>
          <p14:tracePt t="129165" x="4876800" y="5218113"/>
          <p14:tracePt t="129172" x="4870450" y="5218113"/>
          <p14:tracePt t="129187" x="4859338" y="5211763"/>
          <p14:tracePt t="129195" x="4846638" y="5211763"/>
          <p14:tracePt t="129202" x="4840288" y="5211763"/>
          <p14:tracePt t="129210" x="4827588" y="5205413"/>
          <p14:tracePt t="129218" x="4814888" y="5205413"/>
          <p14:tracePt t="129224" x="4810125" y="5205413"/>
          <p14:tracePt t="129239" x="4803775" y="5205413"/>
          <p14:tracePt t="129277" x="4797425" y="5205413"/>
          <p14:tracePt t="129284" x="4784725" y="5205413"/>
          <p14:tracePt t="129292" x="4778375" y="5205413"/>
          <p14:tracePt t="129299" x="4759325" y="5205413"/>
          <p14:tracePt t="129307" x="4741863" y="5205413"/>
          <p14:tracePt t="129315" x="4710113" y="5205413"/>
          <p14:tracePt t="129330" x="4686300" y="5199063"/>
          <p14:tracePt t="129337" x="4673600" y="5199063"/>
          <p14:tracePt t="129344" x="4660900" y="5199063"/>
          <p14:tracePt t="129352" x="4649788" y="5199063"/>
          <p14:tracePt t="129360" x="4643438" y="5199063"/>
          <p14:tracePt t="129457" x="4637088" y="5199063"/>
          <p14:tracePt t="129637" x="4637088" y="5192713"/>
          <p14:tracePt t="129645" x="4649788" y="5192713"/>
          <p14:tracePt t="129652" x="4660900" y="5192713"/>
          <p14:tracePt t="129660" x="4673600" y="5192713"/>
          <p14:tracePt t="129667" x="4692650" y="5192713"/>
          <p14:tracePt t="129675" x="4710113" y="5192713"/>
          <p14:tracePt t="129682" x="4729163" y="5192713"/>
          <p14:tracePt t="129690" x="4765675" y="5192713"/>
          <p14:tracePt t="129698" x="4810125" y="5192713"/>
          <p14:tracePt t="129705" x="4859338" y="5192713"/>
          <p14:tracePt t="129712" x="4876800" y="5192713"/>
          <p14:tracePt t="129720" x="4919663" y="5192713"/>
          <p14:tracePt t="129729" x="4964113" y="5192713"/>
          <p14:tracePt t="129734" x="4987925" y="5192713"/>
          <p14:tracePt t="129742" x="5024438" y="5192713"/>
          <p14:tracePt t="129749" x="5062538" y="5192713"/>
          <p14:tracePt t="129757" x="5086350" y="5186363"/>
          <p14:tracePt t="129765" x="5130800" y="5186363"/>
          <p14:tracePt t="129772" x="5154613" y="5186363"/>
          <p14:tracePt t="129780" x="5180013" y="5186363"/>
          <p14:tracePt t="129787" x="5210175" y="5186363"/>
          <p14:tracePt t="129795" x="5235575" y="5186363"/>
          <p14:tracePt t="129802" x="5265738" y="5186363"/>
          <p14:tracePt t="129817" x="5278438" y="5186363"/>
          <p14:tracePt t="129825" x="5284788" y="5192713"/>
          <p14:tracePt t="129832" x="5289550" y="5192713"/>
          <p14:tracePt t="129840" x="5295900" y="5192713"/>
          <p14:tracePt t="129855" x="5302250" y="5192713"/>
          <p14:tracePt t="129870" x="5308600" y="5192713"/>
          <p14:tracePt t="129892" x="5314950" y="5192713"/>
          <p14:tracePt t="131295" x="5308600" y="5192713"/>
          <p14:tracePt t="131303" x="5302250" y="5192713"/>
          <p14:tracePt t="131309" x="5295900" y="5192713"/>
          <p14:tracePt t="131317" x="5289550" y="5192713"/>
          <p14:tracePt t="131324" x="5284788" y="5192713"/>
          <p14:tracePt t="131332" x="5272088" y="5192713"/>
          <p14:tracePt t="131339" x="5259388" y="5186363"/>
          <p14:tracePt t="131347" x="5246688" y="5180013"/>
          <p14:tracePt t="131355" x="5235575" y="5180013"/>
          <p14:tracePt t="131362" x="5216525" y="5180013"/>
          <p14:tracePt t="131370" x="5197475" y="5173663"/>
          <p14:tracePt t="131377" x="5184775" y="5173663"/>
          <p14:tracePt t="131386" x="5154613" y="5173663"/>
          <p14:tracePt t="131392" x="5118100" y="5173663"/>
          <p14:tracePt t="131400" x="5092700" y="5173663"/>
          <p14:tracePt t="131407" x="5043488" y="5173663"/>
          <p14:tracePt t="131415" x="4957763" y="5162550"/>
          <p14:tracePt t="131422" x="4919663" y="5162550"/>
          <p14:tracePt t="131430" x="4864100" y="5173663"/>
          <p14:tracePt t="131437" x="4748213" y="5173663"/>
          <p14:tracePt t="131444" x="4679950" y="5173663"/>
          <p14:tracePt t="131453" x="4568825" y="5149850"/>
          <p14:tracePt t="131459" x="4483100" y="5143500"/>
          <p14:tracePt t="131468" x="4451350" y="5130800"/>
          <p14:tracePt t="131474" x="4402138" y="5124450"/>
          <p14:tracePt t="131483" x="4346575" y="5106988"/>
          <p14:tracePt t="131490" x="4279900" y="5081588"/>
          <p14:tracePt t="131496" x="4260850" y="5062538"/>
          <p14:tracePt t="131504" x="4211638" y="5038725"/>
          <p14:tracePt t="131511" x="4168775" y="5026025"/>
          <p14:tracePt t="131518" x="4149725" y="5019675"/>
          <p14:tracePt t="131526" x="4087813" y="4989513"/>
          <p14:tracePt t="131534" x="4038600" y="4964113"/>
          <p14:tracePt t="131541" x="4013200" y="4957763"/>
          <p14:tracePt t="131549" x="3976688" y="4933950"/>
          <p14:tracePt t="131556" x="3952875" y="4927600"/>
          <p14:tracePt t="131564" x="3940175" y="4921250"/>
          <p14:tracePt t="131571" x="3921125" y="4914900"/>
          <p14:tracePt t="131579" x="3908425" y="4908550"/>
          <p14:tracePt t="131587" x="3897313" y="4902200"/>
          <p14:tracePt t="131593" x="3878263" y="4897438"/>
          <p14:tracePt t="131601" x="3854450" y="4891088"/>
          <p14:tracePt t="131608" x="3841750" y="4884738"/>
          <p14:tracePt t="131623" x="3829050" y="4884738"/>
          <p14:tracePt t="131631" x="3803650" y="4865688"/>
          <p14:tracePt t="131638" x="3786188" y="4865688"/>
          <p14:tracePt t="131646" x="3760788" y="4859338"/>
          <p14:tracePt t="131654" x="3736975" y="4852988"/>
          <p14:tracePt t="131661" x="3717925" y="4848225"/>
          <p14:tracePt t="131668" x="3687763" y="4835525"/>
          <p14:tracePt t="131676" x="3656013" y="4816475"/>
          <p14:tracePt t="131684" x="3643313" y="4810125"/>
          <p14:tracePt t="131691" x="3625850" y="4797425"/>
          <p14:tracePt t="131699" x="3594100" y="4773613"/>
          <p14:tracePt t="131706" x="3570288" y="4754563"/>
          <p14:tracePt t="131714" x="3551238" y="4737100"/>
          <p14:tracePt t="131721" x="3544888" y="4737100"/>
          <p14:tracePt t="131729" x="3527425" y="4724400"/>
          <p14:tracePt t="131737" x="3521075" y="4724400"/>
          <p14:tracePt t="131744" x="3502025" y="4705350"/>
          <p14:tracePt t="131751" x="3482975" y="4692650"/>
          <p14:tracePt t="131758" x="3471863" y="4687888"/>
          <p14:tracePt t="131766" x="3452813" y="4675188"/>
          <p14:tracePt t="131773" x="3429000" y="4668838"/>
          <p14:tracePt t="131781" x="3416300" y="4662488"/>
          <p14:tracePt t="131788" x="3378200" y="4649788"/>
          <p14:tracePt t="131797" x="3348038" y="4637088"/>
          <p14:tracePt t="131804" x="3328988" y="4637088"/>
          <p14:tracePt t="131811" x="3298825" y="4625975"/>
          <p14:tracePt t="131818" x="3279775" y="4625975"/>
          <p14:tracePt t="131826" x="3268663" y="4619625"/>
          <p14:tracePt t="131835" x="3262313" y="4619625"/>
          <p14:tracePt t="131841" x="3249613" y="4613275"/>
          <p14:tracePt t="131848" x="3249613" y="4606925"/>
          <p14:tracePt t="131864" x="3243263" y="4600575"/>
          <p14:tracePt t="131879" x="3230563" y="4587875"/>
          <p14:tracePt t="131886" x="3224213" y="4587875"/>
          <p14:tracePt t="131894" x="3217863" y="4587875"/>
          <p14:tracePt t="131902" x="3213100" y="4581525"/>
          <p14:tracePt t="131908" x="3200400" y="4570413"/>
          <p14:tracePt t="131916" x="3194050" y="4564063"/>
          <p14:tracePt t="131932" x="3181350" y="4557713"/>
          <p14:tracePt t="131939" x="3175000" y="4557713"/>
          <p14:tracePt t="131946" x="3163888" y="4551363"/>
          <p14:tracePt t="131954" x="3157538" y="4551363"/>
          <p14:tracePt t="131961" x="3151188" y="4551363"/>
          <p14:tracePt t="131969" x="3144838" y="4545013"/>
          <p14:tracePt t="131985" x="3138488" y="4545013"/>
          <p14:tracePt t="131991" x="3132138" y="4545013"/>
          <p14:tracePt t="131999" x="3125788" y="4545013"/>
          <p14:tracePt t="132006" x="3119438" y="4545013"/>
          <p14:tracePt t="132015" x="3113088" y="4545013"/>
          <p14:tracePt t="132082" x="3108325" y="4545013"/>
          <p14:tracePt t="132608" x="3108325" y="4532313"/>
          <p14:tracePt t="132615" x="3113088" y="4508500"/>
          <p14:tracePt t="132622" x="3113088" y="4489450"/>
          <p14:tracePt t="132630" x="3119438" y="4459288"/>
          <p14:tracePt t="132637" x="3119438" y="4427538"/>
          <p14:tracePt t="132645" x="3119438" y="4421188"/>
          <p14:tracePt t="132652" x="3119438" y="4384675"/>
          <p14:tracePt t="132660" x="3119438" y="4354513"/>
          <p14:tracePt t="132668" x="3119438" y="4348163"/>
          <p14:tracePt t="132675" x="3119438" y="4329113"/>
          <p14:tracePt t="132683" x="3119438" y="4316413"/>
          <p14:tracePt t="132689" x="3113088" y="4305300"/>
          <p14:tracePt t="132698" x="3113088" y="4286250"/>
          <p14:tracePt t="132704" x="3108325" y="4273550"/>
          <p14:tracePt t="132712" x="3108325" y="4267200"/>
          <p14:tracePt t="132719" x="3108325" y="4260850"/>
          <p14:tracePt t="132727" x="3101975" y="4260850"/>
          <p14:tracePt t="132741" x="3101975" y="4256088"/>
          <p14:tracePt t="132749" x="3101975" y="4249738"/>
          <p14:tracePt t="132922" x="3113088" y="4249738"/>
          <p14:tracePt t="132930" x="3168650" y="4249738"/>
          <p14:tracePt t="132937" x="3194050" y="4249738"/>
          <p14:tracePt t="132950" x="3262313" y="4249738"/>
          <p14:tracePt t="132955" x="3335338" y="4249738"/>
          <p14:tracePt t="132960" x="3367088" y="4249738"/>
          <p14:tracePt t="132968" x="3433763" y="4237038"/>
          <p14:tracePt t="132975" x="3471863" y="4237038"/>
          <p14:tracePt t="132983" x="3495675" y="4237038"/>
          <p14:tracePt t="132989" x="3508375" y="4237038"/>
          <p14:tracePt t="132999" x="3521075" y="4237038"/>
          <p14:tracePt t="133057" x="3527425" y="4237038"/>
          <p14:tracePt t="133200" x="3521075" y="4237038"/>
          <p14:tracePt t="133207" x="3508375" y="4237038"/>
          <p14:tracePt t="133215" x="3482975" y="4256088"/>
          <p14:tracePt t="133222" x="3471863" y="4267200"/>
          <p14:tracePt t="133230" x="3446463" y="4286250"/>
          <p14:tracePt t="133238" x="3416300" y="4311650"/>
          <p14:tracePt t="133244" x="3397250" y="4316413"/>
          <p14:tracePt t="133254" x="3373438" y="4348163"/>
          <p14:tracePt t="133259" x="3341688" y="4371975"/>
          <p14:tracePt t="133267" x="3328988" y="4384675"/>
          <p14:tracePt t="133275" x="3305175" y="4410075"/>
          <p14:tracePt t="133282" x="3292475" y="4427538"/>
          <p14:tracePt t="133290" x="3286125" y="4433888"/>
          <p14:tracePt t="133297" x="3273425" y="4446588"/>
          <p14:tracePt t="133304" x="3262313" y="4452938"/>
          <p14:tracePt t="133312" x="3255963" y="4459288"/>
          <p14:tracePt t="133321" x="3249613" y="4465638"/>
          <p14:tracePt t="133327" x="3236913" y="4471988"/>
          <p14:tracePt t="133335" x="3224213" y="4476750"/>
          <p14:tracePt t="133350" x="3217863" y="4476750"/>
          <p14:tracePt t="133358" x="3213100" y="4483100"/>
          <p14:tracePt t="133365" x="3206750" y="4483100"/>
          <p14:tracePt t="133373" x="3200400" y="4483100"/>
          <p14:tracePt t="133380" x="3194050" y="4489450"/>
          <p14:tracePt t="133388" x="3187700" y="4489450"/>
          <p14:tracePt t="133395" x="3187700" y="4495800"/>
          <p14:tracePt t="133404" x="3181350" y="4495800"/>
          <p14:tracePt t="133425" x="3175000" y="4495800"/>
          <p14:tracePt t="133432" x="3168650" y="4502150"/>
          <p14:tracePt t="133440" x="3163888" y="4502150"/>
          <p14:tracePt t="133447" x="3163888" y="4508500"/>
          <p14:tracePt t="133454" x="3151188" y="4508500"/>
          <p14:tracePt t="133471" x="3138488" y="4521200"/>
          <p14:tracePt t="133477" x="3125788" y="4527550"/>
          <p14:tracePt t="133485" x="3119438" y="4527550"/>
          <p14:tracePt t="133492" x="3113088" y="4538663"/>
          <p14:tracePt t="133500" x="3101975" y="4545013"/>
          <p14:tracePt t="133507" x="3095625" y="4545013"/>
          <p14:tracePt t="133515" x="3095625" y="4551363"/>
          <p14:tracePt t="133522" x="3089275" y="4557713"/>
          <p14:tracePt t="133544" x="3082925" y="4564063"/>
          <p14:tracePt t="133717" x="3089275" y="4564063"/>
          <p14:tracePt t="133725" x="3108325" y="4564063"/>
          <p14:tracePt t="133732" x="3125788" y="4564063"/>
          <p14:tracePt t="133740" x="3144838" y="4564063"/>
          <p14:tracePt t="133747" x="3181350" y="4564063"/>
          <p14:tracePt t="133756" x="3230563" y="4564063"/>
          <p14:tracePt t="133762" x="3249613" y="4564063"/>
          <p14:tracePt t="133771" x="3298825" y="4564063"/>
          <p14:tracePt t="133776" x="3348038" y="4564063"/>
          <p14:tracePt t="133783" x="3367088" y="4564063"/>
          <p14:tracePt t="133791" x="3378200" y="4564063"/>
          <p14:tracePt t="133798" x="3384550" y="4564063"/>
          <p14:tracePt t="133813" x="3384550" y="4570413"/>
          <p14:tracePt t="133859" x="3390900" y="4570413"/>
          <p14:tracePt t="133905" x="3397250" y="4570413"/>
          <p14:tracePt t="133927" x="3403600" y="4570413"/>
          <p14:tracePt t="135217" x="3397250" y="4570413"/>
          <p14:tracePt t="135225" x="3390900" y="4576763"/>
          <p14:tracePt t="135238" x="3390900" y="4581525"/>
          <p14:tracePt t="135268" x="3390900" y="4587875"/>
          <p14:tracePt t="135276" x="3390900" y="4594225"/>
          <p14:tracePt t="135283" x="3390900" y="4600575"/>
          <p14:tracePt t="135290" x="3390900" y="4606925"/>
          <p14:tracePt t="135298" x="3409950" y="4619625"/>
          <p14:tracePt t="135305" x="3429000" y="4632325"/>
          <p14:tracePt t="135313" x="3471863" y="4656138"/>
          <p14:tracePt t="135320" x="3489325" y="4668838"/>
          <p14:tracePt t="135328" x="3551238" y="4705350"/>
          <p14:tracePt t="135335" x="3643313" y="4754563"/>
          <p14:tracePt t="135343" x="3687763" y="4779963"/>
          <p14:tracePt t="135350" x="3816350" y="4848225"/>
          <p14:tracePt t="135358" x="3921125" y="4908550"/>
          <p14:tracePt t="135365" x="3976688" y="4927600"/>
          <p14:tracePt t="135373" x="4057650" y="4964113"/>
          <p14:tracePt t="135380" x="4186238" y="5032375"/>
          <p14:tracePt t="135388" x="4329113" y="5087938"/>
          <p14:tracePt t="135395" x="4378325" y="5106988"/>
          <p14:tracePt t="135403" x="4494213" y="5149850"/>
          <p14:tracePt t="135410" x="4581525" y="5168900"/>
          <p14:tracePt t="135418" x="4643438" y="5186363"/>
          <p14:tracePt t="135426" x="4735513" y="5199063"/>
          <p14:tracePt t="135433" x="4846638" y="5205413"/>
          <p14:tracePt t="135440" x="4883150" y="5205413"/>
          <p14:tracePt t="135448" x="5006975" y="5205413"/>
          <p14:tracePt t="135455" x="5130800" y="5205413"/>
          <p14:tracePt t="135463" x="5191125" y="5205413"/>
          <p14:tracePt t="135470" x="5308600" y="5205413"/>
          <p14:tracePt t="135478" x="5413375" y="5205413"/>
          <p14:tracePt t="135485" x="5475288" y="5192713"/>
          <p14:tracePt t="135494" x="5561013" y="5168900"/>
          <p14:tracePt t="135500" x="5616575" y="5137150"/>
          <p14:tracePt t="135508" x="5648325" y="5113338"/>
          <p14:tracePt t="135515" x="5654675" y="5100638"/>
          <p14:tracePt t="135523" x="5665788" y="5081588"/>
          <p14:tracePt t="135530" x="5672138" y="5062538"/>
          <p14:tracePt t="135538" x="5672138" y="5051425"/>
          <p14:tracePt t="135545" x="5684838" y="5019675"/>
          <p14:tracePt t="135553" x="5703888" y="4989513"/>
          <p14:tracePt t="135560" x="5715000" y="4976813"/>
          <p14:tracePt t="135568" x="5734050" y="4946650"/>
          <p14:tracePt t="135576" x="5759450" y="4914900"/>
          <p14:tracePt t="135583" x="5776913" y="4884738"/>
          <p14:tracePt t="135590" x="5808663" y="4848225"/>
          <p14:tracePt t="135598" x="5857875" y="4792663"/>
          <p14:tracePt t="135605" x="5870575" y="4773613"/>
          <p14:tracePt t="135613" x="5900738" y="4730750"/>
          <p14:tracePt t="135620" x="5930900" y="4687888"/>
          <p14:tracePt t="135628" x="5937250" y="4656138"/>
          <p14:tracePt t="135635" x="5943600" y="4643438"/>
          <p14:tracePt t="135643" x="5949950" y="4625975"/>
          <p14:tracePt t="135650" x="5956300" y="4606925"/>
          <p14:tracePt t="135658" x="5956300" y="4600575"/>
          <p14:tracePt t="135665" x="5962650" y="4581525"/>
          <p14:tracePt t="135673" x="5962650" y="4570413"/>
          <p14:tracePt t="135680" x="5969000" y="4570413"/>
          <p14:tracePt t="135687" x="5975350" y="4557713"/>
          <p14:tracePt t="135695" x="5980113" y="4538663"/>
          <p14:tracePt t="135703" x="5986463" y="4527550"/>
          <p14:tracePt t="135711" x="5986463" y="4521200"/>
          <p14:tracePt t="135718" x="5986463" y="4502150"/>
          <p14:tracePt t="135726" x="5992813" y="4489450"/>
          <p14:tracePt t="135733" x="5999163" y="4483100"/>
          <p14:tracePt t="135740" x="5999163" y="4465638"/>
          <p14:tracePt t="135748" x="6005513" y="4452938"/>
          <p14:tracePt t="135755" x="6005513" y="4446588"/>
          <p14:tracePt t="135763" x="6011863" y="4440238"/>
          <p14:tracePt t="135770" x="6024563" y="4433888"/>
          <p14:tracePt t="135778" x="6030913" y="4427538"/>
          <p14:tracePt t="135785" x="6035675" y="4416425"/>
          <p14:tracePt t="135793" x="6048375" y="4403725"/>
          <p14:tracePt t="135800" x="6048375" y="4391025"/>
          <p14:tracePt t="135808" x="6054725" y="4378325"/>
          <p14:tracePt t="135815" x="6054725" y="4367213"/>
          <p14:tracePt t="135823" x="6054725" y="4360863"/>
          <p14:tracePt t="135830" x="6054725" y="4341813"/>
          <p14:tracePt t="135837" x="6054725" y="4329113"/>
          <p14:tracePt t="135853" x="6054725" y="4322763"/>
          <p14:tracePt t="135860" x="6054725" y="4316413"/>
          <p14:tracePt t="135891" x="6054725" y="4311650"/>
          <p14:tracePt t="135905" x="6054725" y="4305300"/>
          <p14:tracePt t="135920" x="6054725" y="4298950"/>
          <p14:tracePt t="135928" x="6048375" y="4298950"/>
          <p14:tracePt t="135935" x="6048375" y="4292600"/>
          <p14:tracePt t="135965" x="6048375" y="4286250"/>
          <p14:tracePt t="135988" x="6048375" y="4279900"/>
          <p14:tracePt t="136019" x="6048375" y="4273550"/>
          <p14:tracePt t="136026" x="6042025" y="4260850"/>
          <p14:tracePt t="136034" x="6042025" y="4256088"/>
          <p14:tracePt t="136042" x="6042025" y="4249738"/>
          <p14:tracePt t="136049" x="6042025" y="4243388"/>
          <p14:tracePt t="136059" x="6042025" y="4237038"/>
          <p14:tracePt t="136064" x="6035675" y="4217988"/>
          <p14:tracePt t="136079" x="6035675" y="4205288"/>
          <p14:tracePt t="136087" x="6035675" y="4200525"/>
          <p14:tracePt t="136094" x="6035675" y="4194175"/>
          <p14:tracePt t="136253" x="6035675" y="4187825"/>
          <p14:tracePt t="136274" x="6030913" y="4181475"/>
          <p14:tracePt t="136477" x="6030913" y="4187825"/>
          <p14:tracePt t="136485" x="6030913" y="4200525"/>
          <p14:tracePt t="136492" x="6030913" y="4217988"/>
          <p14:tracePt t="136500" x="6030913" y="4243388"/>
          <p14:tracePt t="136507" x="6030913" y="4260850"/>
          <p14:tracePt t="136515" x="6030913" y="4273550"/>
          <p14:tracePt t="136522" x="6030913" y="4298950"/>
          <p14:tracePt t="136530" x="6035675" y="4311650"/>
          <p14:tracePt t="136537" x="6035675" y="4341813"/>
          <p14:tracePt t="136545" x="6042025" y="4354513"/>
          <p14:tracePt t="136552" x="6042025" y="4367213"/>
          <p14:tracePt t="136559" x="6042025" y="4371975"/>
          <p14:tracePt t="136575" x="6042025" y="4384675"/>
          <p14:tracePt t="136605" x="6042025" y="4397375"/>
          <p14:tracePt t="136619" x="6042025" y="4403725"/>
          <p14:tracePt t="136642" x="6042025" y="4410075"/>
          <p14:tracePt t="136649" x="6042025" y="4416425"/>
          <p14:tracePt t="136664" x="6042025" y="4421188"/>
          <p14:tracePt t="136672" x="6042025" y="4433888"/>
          <p14:tracePt t="136687" x="6054725" y="4465638"/>
          <p14:tracePt t="136694" x="6054725" y="4471988"/>
          <p14:tracePt t="136709" x="6054725" y="4476750"/>
          <p14:tracePt t="137017" x="6048375" y="4489450"/>
          <p14:tracePt t="137024" x="6030913" y="4508500"/>
          <p14:tracePt t="137032" x="6024563" y="4521200"/>
          <p14:tracePt t="137040" x="5992813" y="4564063"/>
          <p14:tracePt t="137047" x="5930900" y="4632325"/>
          <p14:tracePt t="137055" x="5913438" y="4649788"/>
          <p14:tracePt t="137064" x="5864225" y="4718050"/>
          <p14:tracePt t="137070" x="5802313" y="4792663"/>
          <p14:tracePt t="137077" x="5783263" y="4810125"/>
          <p14:tracePt t="137084" x="5734050" y="4852988"/>
          <p14:tracePt t="137093" x="5678488" y="4914900"/>
          <p14:tracePt t="137099" x="5665788" y="4927600"/>
          <p14:tracePt t="137106" x="5622925" y="4970463"/>
          <p14:tracePt t="137114" x="5586413" y="5026025"/>
          <p14:tracePt t="137122" x="5567363" y="5038725"/>
          <p14:tracePt t="137129" x="5543550" y="5068888"/>
          <p14:tracePt t="137136" x="5511800" y="5100638"/>
          <p14:tracePt t="137144" x="5475288" y="5124450"/>
          <p14:tracePt t="137151" x="5475288" y="5130800"/>
          <p14:tracePt t="137160" x="5445125" y="5143500"/>
          <p14:tracePt t="137166" x="5426075" y="5149850"/>
          <p14:tracePt t="137174" x="5413375" y="5149850"/>
          <p14:tracePt t="137181" x="5395913" y="5149850"/>
          <p14:tracePt t="137190" x="5364163" y="5156200"/>
          <p14:tracePt t="137196" x="5357813" y="5162550"/>
          <p14:tracePt t="137204" x="5340350" y="5162550"/>
          <p14:tracePt t="137212" x="5327650" y="5162550"/>
          <p14:tracePt t="137219" x="5321300" y="5162550"/>
          <p14:tracePt t="137226" x="5308600" y="5168900"/>
          <p14:tracePt t="137234" x="5302250" y="5168900"/>
          <p14:tracePt t="137242" x="5289550" y="5168900"/>
          <p14:tracePt t="137302" x="5284788" y="5168900"/>
          <p14:tracePt t="137317" x="5278438" y="5168900"/>
          <p14:tracePt t="137325" x="5278438" y="5173663"/>
          <p14:tracePt t="138862" x="5272088" y="5173663"/>
          <p14:tracePt t="138870" x="5265738" y="5173663"/>
          <p14:tracePt t="138960" x="5265738" y="5180013"/>
          <p14:tracePt t="138968" x="5272088" y="5199063"/>
          <p14:tracePt t="138975" x="5284788" y="5211763"/>
          <p14:tracePt t="138982" x="5295900" y="5229225"/>
          <p14:tracePt t="138991" x="5321300" y="5254625"/>
          <p14:tracePt t="138997" x="5327650" y="5267325"/>
          <p14:tracePt t="139005" x="5357813" y="5297488"/>
          <p14:tracePt t="139012" x="5383213" y="5329238"/>
          <p14:tracePt t="139021" x="5426075" y="5372100"/>
          <p14:tracePt t="139027" x="5445125" y="5378450"/>
          <p14:tracePt t="139035" x="5475288" y="5408613"/>
          <p14:tracePt t="139041" x="5511800" y="5434013"/>
          <p14:tracePt t="139049" x="5524500" y="5451475"/>
          <p14:tracePt t="139056" x="5537200" y="5464175"/>
          <p14:tracePt t="139064" x="5543550" y="5483225"/>
          <p14:tracePt t="139073" x="5543550" y="5489575"/>
          <p14:tracePt t="139079" x="5543550" y="5500688"/>
          <p14:tracePt t="139087" x="5543550" y="5513388"/>
          <p14:tracePt t="139094" x="5543550" y="5519738"/>
          <p14:tracePt t="139103" x="5537200" y="5519738"/>
          <p14:tracePt t="139109" x="5518150" y="5538788"/>
          <p14:tracePt t="139116" x="5511800" y="5545138"/>
          <p14:tracePt t="139124" x="5487988" y="5562600"/>
          <p14:tracePt t="139132" x="5445125" y="5594350"/>
          <p14:tracePt t="139139" x="5400675" y="5618163"/>
          <p14:tracePt t="139146" x="5376863" y="5637213"/>
          <p14:tracePt t="139154" x="5308600" y="5686425"/>
          <p14:tracePt t="139161" x="5253038" y="5716588"/>
          <p14:tracePt t="139170" x="5210175" y="5748338"/>
          <p14:tracePt t="139176" x="5135563" y="5791200"/>
          <p14:tracePt t="139184" x="5019675" y="5840413"/>
          <p14:tracePt t="139191" x="4964113" y="5870575"/>
          <p14:tracePt t="139199" x="4864100" y="5902325"/>
          <p14:tracePt t="139206" x="4686300" y="5932488"/>
          <p14:tracePt t="139214" x="4611688" y="5932488"/>
          <p14:tracePt t="139222" x="4402138" y="5945188"/>
          <p14:tracePt t="139229" x="4198938" y="5945188"/>
          <p14:tracePt t="139236" x="4075113" y="5945188"/>
          <p14:tracePt t="139244" x="3908425" y="5945188"/>
          <p14:tracePt t="139253" x="3656013" y="5945188"/>
          <p14:tracePt t="139259" x="3459163" y="5945188"/>
          <p14:tracePt t="139267" x="3403600" y="5945188"/>
          <p14:tracePt t="139274" x="3328988" y="5945188"/>
          <p14:tracePt t="139281" x="3268663" y="5945188"/>
          <p14:tracePt t="139289" x="3236913" y="5926138"/>
          <p14:tracePt t="139296" x="3175000" y="5919788"/>
          <p14:tracePt t="139304" x="3119438" y="5908675"/>
          <p14:tracePt t="139311" x="3108325" y="5902325"/>
          <p14:tracePt t="139319" x="3070225" y="5895975"/>
          <p14:tracePt t="139326" x="3046413" y="5889625"/>
          <p14:tracePt t="139334" x="3014663" y="5883275"/>
          <p14:tracePt t="139341" x="2965450" y="5883275"/>
          <p14:tracePt t="139349" x="2879725" y="5870575"/>
          <p14:tracePt t="139356" x="2792413" y="5870575"/>
          <p14:tracePt t="139364" x="2738438" y="5870575"/>
          <p14:tracePt t="139372" x="2663825" y="5870575"/>
          <p14:tracePt t="139379" x="2601913" y="5870575"/>
          <p14:tracePt t="139386" x="2582863" y="5870575"/>
          <p14:tracePt t="139394" x="2546350" y="5865813"/>
          <p14:tracePt t="139403" x="2503488" y="5859463"/>
          <p14:tracePt t="139409" x="2490788" y="5853113"/>
          <p14:tracePt t="139417" x="2471738" y="5846763"/>
          <p14:tracePt t="139424" x="2441575" y="5827713"/>
          <p14:tracePt t="139431" x="2428875" y="5821363"/>
          <p14:tracePt t="139439" x="2417763" y="5815013"/>
          <p14:tracePt t="139446" x="2398713" y="5810250"/>
          <p14:tracePt t="139454" x="2379663" y="5797550"/>
          <p14:tracePt t="139461" x="2317750" y="5778500"/>
          <p14:tracePt t="139470" x="2244725" y="5772150"/>
          <p14:tracePt t="139476" x="2182813" y="5759450"/>
          <p14:tracePt t="139484" x="2127250" y="5754688"/>
          <p14:tracePt t="139491" x="2052638" y="5735638"/>
          <p14:tracePt t="139499" x="1930400" y="5735638"/>
          <p14:tracePt t="139506" x="1911350" y="5729288"/>
          <p14:tracePt t="139514" x="1868488" y="5716588"/>
          <p14:tracePt t="139523" x="1819275" y="5699125"/>
          <p14:tracePt t="139529" x="1800225" y="5699125"/>
          <p14:tracePt t="139536" x="1757363" y="5692775"/>
          <p14:tracePt t="139544" x="1738313" y="5686425"/>
          <p14:tracePt t="139553" x="1720850" y="5680075"/>
          <p14:tracePt t="139559" x="1689100" y="5673725"/>
          <p14:tracePt t="139566" x="1665288" y="5667375"/>
          <p14:tracePt t="139574" x="1639888" y="5667375"/>
          <p14:tracePt t="139581" x="1616075" y="5661025"/>
          <p14:tracePt t="139589" x="1566863" y="5661025"/>
          <p14:tracePt t="139596" x="1522413" y="5661025"/>
          <p14:tracePt t="139605" x="1504950" y="5661025"/>
          <p14:tracePt t="139611" x="1462088" y="5661025"/>
          <p14:tracePt t="139620" x="1406525" y="5649913"/>
          <p14:tracePt t="139626" x="1393825" y="5649913"/>
          <p14:tracePt t="139634" x="1374775" y="5649913"/>
          <p14:tracePt t="139641" x="1355725" y="5643563"/>
          <p14:tracePt t="139649" x="1344613" y="5643563"/>
          <p14:tracePt t="139656" x="1312863" y="5637213"/>
          <p14:tracePt t="139664" x="1289050" y="5630863"/>
          <p14:tracePt t="139672" x="1263650" y="5630863"/>
          <p14:tracePt t="139679" x="1239838" y="5630863"/>
          <p14:tracePt t="139686" x="1208088" y="5624513"/>
          <p14:tracePt t="139694" x="1201738" y="5624513"/>
          <p14:tracePt t="139703" x="1190625" y="5624513"/>
          <p14:tracePt t="139709" x="1184275" y="5624513"/>
          <p14:tracePt t="139716" x="1177925" y="5624513"/>
          <p14:tracePt t="139724" x="1171575" y="5624513"/>
          <p14:tracePt t="139846" x="1165225" y="5624513"/>
          <p14:tracePt t="139943" x="1158875" y="5624513"/>
          <p14:tracePt t="140145" x="1171575" y="5624513"/>
          <p14:tracePt t="140153" x="1201738" y="5624513"/>
          <p14:tracePt t="140159" x="1227138" y="5624513"/>
          <p14:tracePt t="140167" x="1276350" y="5624513"/>
          <p14:tracePt t="140174" x="1338263" y="5624513"/>
          <p14:tracePt t="140182" x="1374775" y="5624513"/>
          <p14:tracePt t="140189" x="1485900" y="5624513"/>
          <p14:tracePt t="140198" x="1597025" y="5624513"/>
          <p14:tracePt t="140205" x="1671638" y="5624513"/>
          <p14:tracePt t="140212" x="1731963" y="5624513"/>
          <p14:tracePt t="140220" x="1819275" y="5624513"/>
          <p14:tracePt t="140227" x="1892300" y="5624513"/>
          <p14:tracePt t="140236" x="1917700" y="5624513"/>
          <p14:tracePt t="140242" x="1966913" y="5611813"/>
          <p14:tracePt t="140251" x="1997075" y="5611813"/>
          <p14:tracePt t="140257" x="2022475" y="5611813"/>
          <p14:tracePt t="140265" x="2052638" y="5611813"/>
          <p14:tracePt t="140273" x="2097088" y="5611813"/>
          <p14:tracePt t="140280" x="2114550" y="5611813"/>
          <p14:tracePt t="140287" x="2176463" y="5611813"/>
          <p14:tracePt t="140293" x="2238375" y="5611813"/>
          <p14:tracePt t="140301" x="2257425" y="5611813"/>
          <p14:tracePt t="140308" x="2293938" y="5611813"/>
          <p14:tracePt t="140316" x="2330450" y="5611813"/>
          <p14:tracePt t="140323" x="2379663" y="5611813"/>
          <p14:tracePt t="140331" x="2386013" y="5611813"/>
          <p14:tracePt t="140338" x="2398713" y="5611813"/>
          <p14:tracePt t="140346" x="2405063" y="5611813"/>
          <p14:tracePt t="140369" x="2411413" y="5611813"/>
          <p14:tracePt t="140376" x="2422525" y="5611813"/>
          <p14:tracePt t="140385" x="2447925" y="5611813"/>
          <p14:tracePt t="140392" x="2478088" y="5611813"/>
          <p14:tracePt t="140399" x="2497138" y="5611813"/>
          <p14:tracePt t="140407" x="2509838" y="5611813"/>
          <p14:tracePt t="140414" x="2527300" y="5611813"/>
          <p14:tracePt t="140422" x="2546350" y="5611813"/>
          <p14:tracePt t="140429" x="2552700" y="5611813"/>
          <p14:tracePt t="140438" x="2559050" y="5611813"/>
          <p14:tracePt t="140444" x="2565400" y="5611813"/>
          <p14:tracePt t="142343" x="2589213" y="5611813"/>
          <p14:tracePt t="142349" x="2651125" y="5611813"/>
          <p14:tracePt t="142357" x="2693988" y="5624513"/>
          <p14:tracePt t="142364" x="2768600" y="5630863"/>
          <p14:tracePt t="142372" x="2854325" y="5630863"/>
          <p14:tracePt t="142379" x="2897188" y="5637213"/>
          <p14:tracePt t="142387" x="2984500" y="5649913"/>
          <p14:tracePt t="142394" x="3057525" y="5654675"/>
          <p14:tracePt t="142403" x="3101975" y="5667375"/>
          <p14:tracePt t="142409" x="3163888" y="5673725"/>
          <p14:tracePt t="142417" x="3224213" y="5673725"/>
          <p14:tracePt t="142424" x="3243263" y="5673725"/>
          <p14:tracePt t="142433" x="3305175" y="5686425"/>
          <p14:tracePt t="142439" x="3354388" y="5686425"/>
          <p14:tracePt t="142447" x="3373438" y="5686425"/>
          <p14:tracePt t="142454" x="3416300" y="5686425"/>
          <p14:tracePt t="142462" x="3459163" y="5686425"/>
          <p14:tracePt t="142469" x="3482975" y="5686425"/>
          <p14:tracePt t="142477" x="3495675" y="5686425"/>
          <p14:tracePt t="142484" x="3514725" y="5686425"/>
          <p14:tracePt t="142492" x="3533775" y="5686425"/>
          <p14:tracePt t="142500" x="3538538" y="5686425"/>
          <p14:tracePt t="142507" x="3551238" y="5686425"/>
          <p14:tracePt t="142515" x="3563938" y="5686425"/>
          <p14:tracePt t="142522" x="3570288" y="5686425"/>
          <p14:tracePt t="142529" x="3582988" y="5686425"/>
          <p14:tracePt t="142537" x="3594100" y="5680075"/>
          <p14:tracePt t="142543" x="3606800" y="5680075"/>
          <p14:tracePt t="142551" x="3619500" y="5680075"/>
          <p14:tracePt t="142558" x="3632200" y="5673725"/>
          <p14:tracePt t="142573" x="3632200" y="5667375"/>
          <p14:tracePt t="142581" x="3656013" y="5667375"/>
          <p14:tracePt t="142626" x="3656013" y="5661025"/>
          <p14:tracePt t="142633" x="3662363" y="5661025"/>
          <p14:tracePt t="142641" x="3662363" y="5654675"/>
          <p14:tracePt t="142657" x="3668713" y="5649913"/>
          <p14:tracePt t="142665" x="3675063" y="5643563"/>
          <p14:tracePt t="142672" x="3681413" y="5643563"/>
          <p14:tracePt t="142680" x="3681413" y="5637213"/>
          <p14:tracePt t="142875" x="3681413" y="5630863"/>
          <p14:tracePt t="142882" x="3681413" y="5624513"/>
          <p14:tracePt t="142889" x="3681413" y="5618163"/>
          <p14:tracePt t="142904" x="3681413" y="5605463"/>
          <p14:tracePt t="142912" x="3681413" y="5599113"/>
          <p14:tracePt t="142919" x="3675063" y="5599113"/>
          <p14:tracePt t="142927" x="3668713" y="5594350"/>
          <p14:tracePt t="142936" x="3668713" y="5588000"/>
          <p14:tracePt t="142942" x="3668713" y="5581650"/>
          <p14:tracePt t="142952" x="3668713" y="5575300"/>
          <p14:tracePt t="142957" x="3662363" y="5568950"/>
          <p14:tracePt t="142964" x="3662363" y="5562600"/>
          <p14:tracePt t="142971" x="3656013" y="5562600"/>
          <p14:tracePt t="143016" x="3656013" y="5556250"/>
          <p14:tracePt t="143917" x="3668713" y="5556250"/>
          <p14:tracePt t="143925" x="3711575" y="5556250"/>
          <p14:tracePt t="143932" x="3754438" y="5545138"/>
          <p14:tracePt t="143941" x="3816350" y="5545138"/>
          <p14:tracePt t="143950" x="3841750" y="5545138"/>
          <p14:tracePt t="143955" x="3903663" y="5545138"/>
          <p14:tracePt t="143962" x="3963988" y="5545138"/>
          <p14:tracePt t="143970" x="3989388" y="5545138"/>
          <p14:tracePt t="143977" x="4044950" y="5545138"/>
          <p14:tracePt t="143985" x="4119563" y="5545138"/>
          <p14:tracePt t="143993" x="4143375" y="5545138"/>
          <p14:tracePt t="144000" x="4186238" y="5545138"/>
          <p14:tracePt t="144009" x="4254500" y="5549900"/>
          <p14:tracePt t="144014" x="4303713" y="5549900"/>
          <p14:tracePt t="144021" x="4322763" y="5549900"/>
          <p14:tracePt t="144028" x="4371975" y="5549900"/>
          <p14:tracePt t="144036" x="4433888" y="5568950"/>
          <p14:tracePt t="144044" x="4464050" y="5575300"/>
          <p14:tracePt t="144051" x="4513263" y="5575300"/>
          <p14:tracePt t="144059" x="4549775" y="5575300"/>
          <p14:tracePt t="144066" x="4568825" y="5581650"/>
          <p14:tracePt t="144074" x="4605338" y="5581650"/>
          <p14:tracePt t="144081" x="4649788" y="5588000"/>
          <p14:tracePt t="144088" x="4667250" y="5588000"/>
          <p14:tracePt t="144096" x="4705350" y="5588000"/>
          <p14:tracePt t="144104" x="4741863" y="5588000"/>
          <p14:tracePt t="144111" x="4754563" y="5588000"/>
          <p14:tracePt t="144119" x="4803775" y="5588000"/>
          <p14:tracePt t="144126" x="4827588" y="5588000"/>
          <p14:tracePt t="144133" x="4846638" y="5588000"/>
          <p14:tracePt t="144141" x="4852988" y="5588000"/>
          <p14:tracePt t="144149" x="4864100" y="5588000"/>
          <p14:tracePt t="144156" x="4876800" y="5588000"/>
          <p14:tracePt t="144163" x="4883150" y="5588000"/>
          <p14:tracePt t="144178" x="4889500" y="5588000"/>
          <p14:tracePt t="144211" x="4895850" y="5588000"/>
          <p14:tracePt t="144225" x="4908550" y="5588000"/>
          <p14:tracePt t="144232" x="4914900" y="5588000"/>
          <p14:tracePt t="144240" x="4919663" y="5588000"/>
          <p14:tracePt t="144247" x="4926013" y="5588000"/>
          <p14:tracePt t="145095" x="4908550" y="5588000"/>
          <p14:tracePt t="145102" x="4889500" y="5599113"/>
          <p14:tracePt t="145110" x="4864100" y="5605463"/>
          <p14:tracePt t="145117" x="4827588" y="5605463"/>
          <p14:tracePt t="145123" x="4754563" y="5611813"/>
          <p14:tracePt t="145131" x="4729163" y="5611813"/>
          <p14:tracePt t="145138" x="4649788" y="5611813"/>
          <p14:tracePt t="145146" x="4562475" y="5611813"/>
          <p14:tracePt t="145153" x="4525963" y="5611813"/>
          <p14:tracePt t="145161" x="4438650" y="5611813"/>
          <p14:tracePt t="145168" x="4365625" y="5611813"/>
          <p14:tracePt t="145176" x="4291013" y="5611813"/>
          <p14:tracePt t="145183" x="4260850" y="5605463"/>
          <p14:tracePt t="145192" x="4198938" y="5605463"/>
          <p14:tracePt t="145198" x="4124325" y="5594350"/>
          <p14:tracePt t="145206" x="4094163" y="5588000"/>
          <p14:tracePt t="145214" x="4044950" y="5588000"/>
          <p14:tracePt t="145221" x="3983038" y="5568950"/>
          <p14:tracePt t="145229" x="3959225" y="5568950"/>
          <p14:tracePt t="145236" x="3921125" y="5568950"/>
          <p14:tracePt t="145244" x="3897313" y="5568950"/>
          <p14:tracePt t="145251" x="3884613" y="5568950"/>
          <p14:tracePt t="145259" x="3854450" y="5568950"/>
          <p14:tracePt t="145266" x="3848100" y="5568950"/>
          <p14:tracePt t="145274" x="3841750" y="5568950"/>
          <p14:tracePt t="145281" x="3829050" y="5568950"/>
          <p14:tracePt t="145289" x="3822700" y="5568950"/>
          <p14:tracePt t="145296" x="3816350" y="5568950"/>
          <p14:tracePt t="145304" x="3810000" y="5575300"/>
          <p14:tracePt t="145318" x="3803650" y="5575300"/>
          <p14:tracePt t="145334" x="3798888" y="5575300"/>
          <p14:tracePt t="145348" x="3792538" y="5575300"/>
          <p14:tracePt t="145380" x="3786188" y="5575300"/>
          <p14:tracePt t="146437" x="3792538" y="5575300"/>
          <p14:tracePt t="146445" x="3803650" y="5575300"/>
          <p14:tracePt t="146453" x="3829050" y="5575300"/>
          <p14:tracePt t="146460" x="3841750" y="5575300"/>
          <p14:tracePt t="146467" x="3878263" y="5575300"/>
          <p14:tracePt t="146475" x="3940175" y="5575300"/>
          <p14:tracePt t="146482" x="3959225" y="5575300"/>
          <p14:tracePt t="146490" x="4013200" y="5575300"/>
          <p14:tracePt t="146497" x="4087813" y="5575300"/>
          <p14:tracePt t="146505" x="4156075" y="5575300"/>
          <p14:tracePt t="146520" x="4229100" y="5575300"/>
          <p14:tracePt t="146529" x="4279900" y="5575300"/>
          <p14:tracePt t="146534" x="4303713" y="5575300"/>
          <p14:tracePt t="146543" x="4365625" y="5575300"/>
          <p14:tracePt t="146549" x="4427538" y="5575300"/>
          <p14:tracePt t="146557" x="4457700" y="5581650"/>
          <p14:tracePt t="146565" x="4532313" y="5581650"/>
          <p14:tracePt t="146572" x="4594225" y="5581650"/>
          <p14:tracePt t="146580" x="4618038" y="5581650"/>
          <p14:tracePt t="146587" x="4673600" y="5581650"/>
          <p14:tracePt t="146595" x="4722813" y="5581650"/>
          <p14:tracePt t="146602" x="4748213" y="5581650"/>
          <p14:tracePt t="146610" x="4772025" y="5581650"/>
          <p14:tracePt t="146617" x="4791075" y="5581650"/>
          <p14:tracePt t="146625" x="4797425" y="5581650"/>
          <p14:tracePt t="146632" x="4803775" y="5581650"/>
          <p14:tracePt t="146655" x="4810125" y="5581650"/>
          <p14:tracePt t="146669" x="4814888" y="5581650"/>
          <p14:tracePt t="146678" x="4827588" y="5581650"/>
          <p14:tracePt t="146685" x="4840288" y="5581650"/>
          <p14:tracePt t="146699" x="4859338" y="5581650"/>
          <p14:tracePt t="146707" x="4864100" y="5581650"/>
          <p14:tracePt t="146714" x="4883150" y="5581650"/>
          <p14:tracePt t="146722" x="4895850" y="5581650"/>
          <p14:tracePt t="146730" x="4902200" y="5581650"/>
          <p14:tracePt t="146737" x="4908550" y="5581650"/>
          <p14:tracePt t="146745" x="4926013" y="5581650"/>
          <p14:tracePt t="146762" x="4932363" y="5581650"/>
          <p14:tracePt t="148080" x="4938713" y="5581650"/>
          <p14:tracePt t="148087" x="4951413" y="5581650"/>
          <p14:tracePt t="148094" x="4957763" y="5588000"/>
          <p14:tracePt t="148102" x="4964113" y="5588000"/>
          <p14:tracePt t="148111" x="4975225" y="5588000"/>
          <p14:tracePt t="148117" x="4981575" y="5588000"/>
          <p14:tracePt t="148124" x="5006975" y="5594350"/>
          <p14:tracePt t="148132" x="5030788" y="5594350"/>
          <p14:tracePt t="148140" x="5037138" y="5594350"/>
          <p14:tracePt t="148147" x="5062538" y="5594350"/>
          <p14:tracePt t="148154" x="5099050" y="5605463"/>
          <p14:tracePt t="148163" x="5118100" y="5605463"/>
          <p14:tracePt t="148169" x="5154613" y="5605463"/>
          <p14:tracePt t="148178" x="5216525" y="5605463"/>
          <p14:tracePt t="148184" x="5235575" y="5605463"/>
          <p14:tracePt t="148192" x="5284788" y="5605463"/>
          <p14:tracePt t="148199" x="5321300" y="5605463"/>
          <p14:tracePt t="148207" x="5357813" y="5605463"/>
          <p14:tracePt t="148214" x="5370513" y="5605463"/>
          <p14:tracePt t="148222" x="5407025" y="5611813"/>
          <p14:tracePt t="148229" x="5432425" y="5611813"/>
          <p14:tracePt t="148245" x="5449888" y="5618163"/>
          <p14:tracePt t="148252" x="5475288" y="5624513"/>
          <p14:tracePt t="148260" x="5487988" y="5624513"/>
          <p14:tracePt t="148267" x="5500688" y="5630863"/>
          <p14:tracePt t="148274" x="5518150" y="5630863"/>
          <p14:tracePt t="148282" x="5524500" y="5630863"/>
          <p14:tracePt t="148289" x="5543550" y="5630863"/>
          <p14:tracePt t="148297" x="5549900" y="5630863"/>
          <p14:tracePt t="148304" x="5556250" y="5630863"/>
          <p14:tracePt t="148312" x="5561013" y="5630863"/>
          <p14:tracePt t="148319" x="5567363" y="5630863"/>
          <p14:tracePt t="148334" x="5573713" y="5630863"/>
          <p14:tracePt t="148349" x="5580063" y="5630863"/>
          <p14:tracePt t="148372" x="5580063" y="5624513"/>
          <p14:tracePt t="148379" x="5586413" y="5618163"/>
          <p14:tracePt t="148402" x="5599113" y="5611813"/>
          <p14:tracePt t="148410" x="5610225" y="5605463"/>
          <p14:tracePt t="148417" x="5635625" y="5605463"/>
          <p14:tracePt t="148424" x="5648325" y="5605463"/>
          <p14:tracePt t="148432" x="5665788" y="5605463"/>
          <p14:tracePt t="148439" x="5684838" y="5599113"/>
          <p14:tracePt t="148448" x="5715000" y="5599113"/>
          <p14:tracePt t="148463" x="5734050" y="5594350"/>
          <p14:tracePt t="148515" x="5740400" y="5594350"/>
          <p14:tracePt t="148522" x="5753100" y="5588000"/>
          <p14:tracePt t="148530" x="5765800" y="5581650"/>
          <p14:tracePt t="148537" x="5776913" y="5581650"/>
          <p14:tracePt t="148545" x="5795963" y="5575300"/>
          <p14:tracePt t="148552" x="5808663" y="5568950"/>
          <p14:tracePt t="148561" x="5815013" y="5568950"/>
          <p14:tracePt t="148567" x="5826125" y="5568950"/>
          <p14:tracePt t="148574" x="5832475" y="5562600"/>
          <p14:tracePt t="152722" x="5845175" y="5562600"/>
          <p14:tracePt t="152730" x="5881688" y="5568950"/>
          <p14:tracePt t="152737" x="5913438" y="5575300"/>
          <p14:tracePt t="152744" x="5949950" y="5575300"/>
          <p14:tracePt t="152752" x="5969000" y="5581650"/>
          <p14:tracePt t="152760" x="6018213" y="5594350"/>
          <p14:tracePt t="152767" x="6048375" y="5599113"/>
          <p14:tracePt t="152775" x="6067425" y="5599113"/>
          <p14:tracePt t="152784" x="6086475" y="5605463"/>
          <p14:tracePt t="152790" x="6103938" y="5605463"/>
          <p14:tracePt t="152798" x="6116638" y="5605463"/>
          <p14:tracePt t="152804" x="6129338" y="5605463"/>
          <p14:tracePt t="152813" x="6140450" y="5605463"/>
          <p14:tracePt t="152819" x="6159500" y="5605463"/>
          <p14:tracePt t="152827" x="6178550" y="5605463"/>
          <p14:tracePt t="152834" x="6208713" y="5605463"/>
          <p14:tracePt t="152842" x="6257925" y="5594350"/>
          <p14:tracePt t="152849" x="6283325" y="5594350"/>
          <p14:tracePt t="152857" x="6326188" y="5581650"/>
          <p14:tracePt t="152865" x="6381750" y="5568950"/>
          <p14:tracePt t="152872" x="6405563" y="5568950"/>
          <p14:tracePt t="152880" x="6450013" y="5562600"/>
          <p14:tracePt t="152887" x="6473825" y="5562600"/>
          <p14:tracePt t="152895" x="6486525" y="5562600"/>
          <p14:tracePt t="152902" x="6492875" y="5562600"/>
          <p14:tracePt t="152910" x="6505575" y="5562600"/>
          <p14:tracePt t="153038" x="6511925" y="5562600"/>
          <p14:tracePt t="153885" x="6505575" y="5562600"/>
          <p14:tracePt t="153893" x="6499225" y="5556250"/>
          <p14:tracePt t="153899" x="6492875" y="5556250"/>
          <p14:tracePt t="153907" x="6486525" y="5549900"/>
          <p14:tracePt t="153914" x="6480175" y="5549900"/>
          <p14:tracePt t="153922" x="6480175" y="5545138"/>
          <p14:tracePt t="153930" x="6473825" y="5545138"/>
          <p14:tracePt t="153937" x="6467475" y="5545138"/>
          <p14:tracePt t="153966" x="6456363" y="5538788"/>
          <p14:tracePt t="153968" x="6456363" y="5532438"/>
          <p14:tracePt t="154013" x="6450013" y="5532438"/>
          <p14:tracePt t="154027" x="6443663" y="5532438"/>
          <p14:tracePt t="154034" x="6437313" y="5532438"/>
          <p14:tracePt t="154043" x="6430963" y="5532438"/>
          <p14:tracePt t="154050" x="6424613" y="5532438"/>
          <p14:tracePt t="154058" x="6411913" y="5532438"/>
          <p14:tracePt t="154064" x="6405563" y="5532438"/>
          <p14:tracePt t="154072" x="6400800" y="5532438"/>
          <p14:tracePt t="154080" x="6394450" y="5532438"/>
          <p14:tracePt t="154087" x="6375400" y="5526088"/>
          <p14:tracePt t="154095" x="6362700" y="5519738"/>
          <p14:tracePt t="154110" x="6351588" y="5519738"/>
          <p14:tracePt t="154117" x="6345238" y="5519738"/>
          <p14:tracePt t="154126" x="6338888" y="5519738"/>
          <p14:tracePt t="154132" x="6332538" y="5519738"/>
          <p14:tracePt t="154170" x="6326188" y="5519738"/>
          <p14:tracePt t="154192" x="6319838" y="5519738"/>
          <p14:tracePt t="154215" x="6313488" y="5519738"/>
          <p14:tracePt t="154237" x="6307138" y="5519738"/>
          <p14:tracePt t="154260" x="6300788" y="5519738"/>
          <p14:tracePt t="154267" x="6296025" y="5519738"/>
          <p14:tracePt t="154290" x="6289675" y="5519738"/>
          <p14:tracePt t="155115" x="6296025" y="5519738"/>
          <p14:tracePt t="155122" x="6300788" y="5519738"/>
          <p14:tracePt t="155130" x="6307138" y="5519738"/>
          <p14:tracePt t="155137" x="6319838" y="5519738"/>
          <p14:tracePt t="155152" x="6338888" y="5526088"/>
          <p14:tracePt t="155160" x="6345238" y="5526088"/>
          <p14:tracePt t="155167" x="6362700" y="5526088"/>
          <p14:tracePt t="155175" x="6394450" y="5526088"/>
          <p14:tracePt t="155182" x="6418263" y="5526088"/>
          <p14:tracePt t="155190" x="6430963" y="5532438"/>
          <p14:tracePt t="155197" x="6467475" y="5532438"/>
          <p14:tracePt t="155206" x="6505575" y="5532438"/>
          <p14:tracePt t="155212" x="6529388" y="5532438"/>
          <p14:tracePt t="155220" x="6554788" y="5532438"/>
          <p14:tracePt t="155227" x="6572250" y="5532438"/>
          <p14:tracePt t="155235" x="6584950" y="5532438"/>
          <p14:tracePt t="155243" x="6591300" y="5532438"/>
          <p14:tracePt t="155317" x="6597650" y="5532438"/>
          <p14:tracePt t="155324" x="6604000" y="5532438"/>
          <p14:tracePt t="155332" x="6610350" y="5532438"/>
          <p14:tracePt t="155625" x="6621463" y="5532438"/>
          <p14:tracePt t="155633" x="6683375" y="5538788"/>
          <p14:tracePt t="155639" x="6745288" y="5538788"/>
          <p14:tracePt t="155647" x="6764338" y="5538788"/>
          <p14:tracePt t="155654" x="6813550" y="5538788"/>
          <p14:tracePt t="155662" x="6875463" y="5538788"/>
          <p14:tracePt t="155671" x="6892925" y="5545138"/>
          <p14:tracePt t="155677" x="6942138" y="5545138"/>
          <p14:tracePt t="155685" x="6980238" y="5545138"/>
          <p14:tracePt t="155692" x="6997700" y="5545138"/>
          <p14:tracePt t="155700" x="7035800" y="5545138"/>
          <p14:tracePt t="155707" x="7065963" y="5549900"/>
          <p14:tracePt t="155716" x="7085013" y="5556250"/>
          <p14:tracePt t="155722" x="7097713" y="5556250"/>
          <p14:tracePt t="155730" x="7108825" y="5556250"/>
          <p14:tracePt t="155737" x="7121525" y="5556250"/>
          <p14:tracePt t="155745" x="7127875" y="5556250"/>
          <p14:tracePt t="155768" x="7134225" y="5556250"/>
          <p14:tracePt t="155775" x="7140575" y="5556250"/>
          <p14:tracePt t="155783" x="7146925" y="5556250"/>
          <p14:tracePt t="155790" x="7151688" y="5556250"/>
          <p14:tracePt t="155797" x="7158038" y="5556250"/>
          <p14:tracePt t="155804" x="7164388" y="5556250"/>
          <p14:tracePt t="155820" x="7177088" y="5556250"/>
          <p14:tracePt t="155827" x="7189788" y="5556250"/>
          <p14:tracePt t="155835" x="7207250" y="5556250"/>
          <p14:tracePt t="155842" x="7213600" y="5556250"/>
          <p14:tracePt t="155850" x="7219950" y="5556250"/>
          <p14:tracePt t="155857" x="7226300" y="5556250"/>
          <p14:tracePt t="156804" x="7219950" y="5556250"/>
          <p14:tracePt t="156810" x="7202488" y="5556250"/>
          <p14:tracePt t="156817" x="7189788" y="5556250"/>
          <p14:tracePt t="156825" x="7151688" y="5556250"/>
          <p14:tracePt t="156832" x="7078663" y="5556250"/>
          <p14:tracePt t="156840" x="7035800" y="5556250"/>
          <p14:tracePt t="156848" x="6937375" y="5556250"/>
          <p14:tracePt t="156855" x="6831013" y="5556250"/>
          <p14:tracePt t="156863" x="6777038" y="5556250"/>
          <p14:tracePt t="156870" x="6689725" y="5556250"/>
          <p14:tracePt t="156878" x="6591300" y="5545138"/>
          <p14:tracePt t="156885" x="6505575" y="5545138"/>
          <p14:tracePt t="156894" x="6480175" y="5538788"/>
          <p14:tracePt t="156899" x="6418263" y="5538788"/>
          <p14:tracePt t="156908" x="6375400" y="5538788"/>
          <p14:tracePt t="156914" x="6369050" y="5538788"/>
          <p14:tracePt t="156923" x="6356350" y="5538788"/>
          <p14:tracePt t="156930" x="6345238" y="5532438"/>
          <p14:tracePt t="156937" x="6338888" y="5532438"/>
          <p14:tracePt t="156945" x="6332538" y="5532438"/>
          <p14:tracePt t="156952" x="6326188" y="5532438"/>
          <p14:tracePt t="156964" x="6319838" y="5526088"/>
          <p14:tracePt t="156967" x="6307138" y="5526088"/>
          <p14:tracePt t="156975" x="6300788" y="5526088"/>
          <p14:tracePt t="156982" x="6296025" y="5526088"/>
          <p14:tracePt t="156990" x="6283325" y="5526088"/>
          <p14:tracePt t="156997" x="6270625" y="5526088"/>
          <p14:tracePt t="157005" x="6264275" y="5526088"/>
          <p14:tracePt t="157013" x="6257925" y="5526088"/>
          <p14:tracePt t="157222" x="6264275" y="5526088"/>
          <p14:tracePt t="157230" x="6283325" y="5526088"/>
          <p14:tracePt t="157237" x="6300788" y="5526088"/>
          <p14:tracePt t="157245" x="6338888" y="5526088"/>
          <p14:tracePt t="157252" x="6351588" y="5526088"/>
          <p14:tracePt t="157260" x="6400800" y="5526088"/>
          <p14:tracePt t="157267" x="6450013" y="5526088"/>
          <p14:tracePt t="157275" x="6480175" y="5526088"/>
          <p14:tracePt t="157283" x="6535738" y="5526088"/>
          <p14:tracePt t="157290" x="6610350" y="5526088"/>
          <p14:tracePt t="157297" x="6672263" y="5532438"/>
          <p14:tracePt t="157305" x="6715125" y="5532438"/>
          <p14:tracePt t="157314" x="6788150" y="5532438"/>
          <p14:tracePt t="157319" x="6837363" y="5532438"/>
          <p14:tracePt t="157329" x="6862763" y="5532438"/>
          <p14:tracePt t="157334" x="6918325" y="5532438"/>
          <p14:tracePt t="157342" x="6961188" y="5532438"/>
          <p14:tracePt t="157350" x="6980238" y="5532438"/>
          <p14:tracePt t="157357" x="7023100" y="5532438"/>
          <p14:tracePt t="157365" x="7065963" y="5532438"/>
          <p14:tracePt t="157372" x="7085013" y="5532438"/>
          <p14:tracePt t="157380" x="7108825" y="5532438"/>
          <p14:tracePt t="157387" x="7146925" y="5532438"/>
          <p14:tracePt t="157395" x="7170738" y="5526088"/>
          <p14:tracePt t="157402" x="7207250" y="5519738"/>
          <p14:tracePt t="157410" x="7245350" y="5519738"/>
          <p14:tracePt t="157417" x="7288213" y="5513388"/>
          <p14:tracePt t="157434" x="7300913" y="5500688"/>
          <p14:tracePt t="157440" x="7324725" y="5500688"/>
          <p14:tracePt t="157953" x="7318375" y="5500688"/>
          <p14:tracePt t="157958" x="7300913" y="5500688"/>
          <p14:tracePt t="157963" x="7269163" y="5500688"/>
          <p14:tracePt t="157971" x="7245350" y="5500688"/>
          <p14:tracePt t="157978" x="7158038" y="5500688"/>
          <p14:tracePt t="157986" x="7059613" y="5500688"/>
          <p14:tracePt t="157993" x="6991350" y="5507038"/>
          <p14:tracePt t="158001" x="6886575" y="5507038"/>
          <p14:tracePt t="158008" x="6751638" y="5519738"/>
          <p14:tracePt t="158016" x="6696075" y="5526088"/>
          <p14:tracePt t="158024" x="6597650" y="5526088"/>
          <p14:tracePt t="158031" x="6486525" y="5526088"/>
          <p14:tracePt t="158040" x="6450013" y="5526088"/>
          <p14:tracePt t="158046" x="6351588" y="5526088"/>
          <p14:tracePt t="158054" x="6240463" y="5526088"/>
          <p14:tracePt t="158062" x="6191250" y="5513388"/>
          <p14:tracePt t="158069" x="6091238" y="5507038"/>
          <p14:tracePt t="158077" x="5980113" y="5494338"/>
          <p14:tracePt t="158084" x="5857875" y="5483225"/>
          <p14:tracePt t="158092" x="5821363" y="5483225"/>
          <p14:tracePt t="158099" x="5715000" y="5476875"/>
          <p14:tracePt t="158107" x="5616575" y="5464175"/>
          <p14:tracePt t="158114" x="5580063" y="5464175"/>
          <p14:tracePt t="158122" x="5494338" y="5457825"/>
          <p14:tracePt t="158129" x="5395913" y="5457825"/>
          <p14:tracePt t="158137" x="5357813" y="5457825"/>
          <p14:tracePt t="158144" x="5259388" y="5457825"/>
          <p14:tracePt t="158152" x="5184775" y="5457825"/>
          <p14:tracePt t="158159" x="5154613" y="5457825"/>
          <p14:tracePt t="158166" x="5092700" y="5457825"/>
          <p14:tracePt t="158175" x="5037138" y="5457825"/>
          <p14:tracePt t="158182" x="5019675" y="5457825"/>
          <p14:tracePt t="158191" x="4964113" y="5457825"/>
          <p14:tracePt t="158197" x="4889500" y="5457825"/>
          <p14:tracePt t="158204" x="4840288" y="5457825"/>
          <p14:tracePt t="158212" x="4803775" y="5457825"/>
          <p14:tracePt t="158219" x="4692650" y="5457825"/>
          <p14:tracePt t="158227" x="4605338" y="5457825"/>
          <p14:tracePt t="158234" x="4575175" y="5457825"/>
          <p14:tracePt t="158241" x="4506913" y="5457825"/>
          <p14:tracePt t="158249" x="4433888" y="5457825"/>
          <p14:tracePt t="158257" x="4408488" y="5457825"/>
          <p14:tracePt t="158264" x="4340225" y="5445125"/>
          <p14:tracePt t="158272" x="4229100" y="5438775"/>
          <p14:tracePt t="158279" x="4198938" y="5427663"/>
          <p14:tracePt t="158287" x="4113213" y="5408613"/>
          <p14:tracePt t="158294" x="4038600" y="5389563"/>
          <p14:tracePt t="158302" x="3995738" y="5372100"/>
          <p14:tracePt t="158311" x="3908425" y="5365750"/>
          <p14:tracePt t="158317" x="3803650" y="5346700"/>
          <p14:tracePt t="158325" x="3705225" y="5322888"/>
          <p14:tracePt t="158331" x="3687763" y="5316538"/>
          <p14:tracePt t="158339" x="3594100" y="5291138"/>
          <p14:tracePt t="158347" x="3563938" y="5278438"/>
          <p14:tracePt t="158354" x="3544888" y="5267325"/>
          <p14:tracePt t="158362" x="3527425" y="5260975"/>
          <p14:tracePt t="158369" x="3514725" y="5248275"/>
          <p14:tracePt t="158377" x="3508375" y="5248275"/>
          <p14:tracePt t="158384" x="3502025" y="5241925"/>
          <p14:tracePt t="158392" x="3495675" y="5224463"/>
          <p14:tracePt t="158399" x="3489325" y="5224463"/>
          <p14:tracePt t="158407" x="3478213" y="5211763"/>
          <p14:tracePt t="158414" x="3471863" y="5199063"/>
          <p14:tracePt t="158422" x="3465513" y="5192713"/>
          <p14:tracePt t="158429" x="3446463" y="5180013"/>
          <p14:tracePt t="158437" x="3429000" y="5168900"/>
          <p14:tracePt t="158444" x="3397250" y="5143500"/>
          <p14:tracePt t="158452" x="3384550" y="5137150"/>
          <p14:tracePt t="158461" x="3354388" y="5118100"/>
          <p14:tracePt t="158467" x="3317875" y="5106988"/>
          <p14:tracePt t="158474" x="3298825" y="5100638"/>
          <p14:tracePt t="158481" x="3273425" y="5081588"/>
          <p14:tracePt t="158491" x="3249613" y="5068888"/>
          <p14:tracePt t="158497" x="3236913" y="5062538"/>
          <p14:tracePt t="158504" x="3224213" y="5051425"/>
          <p14:tracePt t="158512" x="3213100" y="5045075"/>
          <p14:tracePt t="158521" x="3206750" y="5038725"/>
          <p14:tracePt t="158527" x="3206750" y="5026025"/>
          <p14:tracePt t="158534" x="3200400" y="5013325"/>
          <p14:tracePt t="158542" x="3200400" y="5008563"/>
          <p14:tracePt t="158549" x="3200400" y="5002213"/>
          <p14:tracePt t="158557" x="3194050" y="5002213"/>
          <p14:tracePt t="158564" x="3194050" y="4995863"/>
          <p14:tracePt t="158572" x="3194050" y="4989513"/>
          <p14:tracePt t="158579" x="3187700" y="4976813"/>
          <p14:tracePt t="158587" x="3187700" y="4970463"/>
          <p14:tracePt t="158594" x="3187700" y="4964113"/>
          <p14:tracePt t="158609" x="3187700" y="4957763"/>
          <p14:tracePt t="158646" x="3187700" y="4953000"/>
          <p14:tracePt t="159135" x="3181350" y="4953000"/>
          <p14:tracePt t="159143" x="3157538" y="4946650"/>
          <p14:tracePt t="159149" x="3138488" y="4946650"/>
          <p14:tracePt t="159157" x="3119438" y="4940300"/>
          <p14:tracePt t="159164" x="3057525" y="4927600"/>
          <p14:tracePt t="159172" x="3052763" y="4927600"/>
          <p14:tracePt t="159180" x="3003550" y="4921250"/>
          <p14:tracePt t="159187" x="2971800" y="4902200"/>
          <p14:tracePt t="159195" x="2952750" y="4902200"/>
          <p14:tracePt t="159202" x="2947988" y="4902200"/>
          <p14:tracePt t="159209" x="2941638" y="4902200"/>
          <p14:tracePt t="159277" x="2935288" y="4902200"/>
          <p14:tracePt t="159293" x="2928938" y="4902200"/>
          <p14:tracePt t="159299" x="2922588" y="4897438"/>
          <p14:tracePt t="159307" x="2916238" y="4897438"/>
          <p14:tracePt t="159322" x="2916238" y="4891088"/>
          <p14:tracePt t="159345" x="2916238" y="4884738"/>
          <p14:tracePt t="159352" x="2909888" y="4884738"/>
          <p14:tracePt t="159360" x="2903538" y="4884738"/>
          <p14:tracePt t="159368" x="2903538" y="4878388"/>
          <p14:tracePt t="159376" x="2897188" y="4878388"/>
          <p14:tracePt t="159382" x="2892425" y="4878388"/>
          <p14:tracePt t="159390" x="2892425" y="4872038"/>
          <p14:tracePt t="159757" x="2897188" y="4872038"/>
          <p14:tracePt t="159765" x="2909888" y="4872038"/>
          <p14:tracePt t="159772" x="2922588" y="4872038"/>
          <p14:tracePt t="159780" x="2941638" y="4872038"/>
          <p14:tracePt t="159787" x="2959100" y="4872038"/>
          <p14:tracePt t="159795" x="2971800" y="4872038"/>
          <p14:tracePt t="159802" x="3008313" y="4872038"/>
          <p14:tracePt t="159810" x="3040063" y="4872038"/>
          <p14:tracePt t="159817" x="3052763" y="4872038"/>
          <p14:tracePt t="159825" x="3063875" y="4872038"/>
          <p14:tracePt t="159833" x="3076575" y="4872038"/>
          <p14:tracePt t="160133" x="3089275" y="4872038"/>
          <p14:tracePt t="160140" x="3101975" y="4878388"/>
          <p14:tracePt t="160147" x="3113088" y="4878388"/>
          <p14:tracePt t="160155" x="3132138" y="4878388"/>
          <p14:tracePt t="160162" x="3168650" y="4878388"/>
          <p14:tracePt t="160170" x="3194050" y="4878388"/>
          <p14:tracePt t="160177" x="3262313" y="4891088"/>
          <p14:tracePt t="160185" x="3335338" y="4891088"/>
          <p14:tracePt t="160193" x="3354388" y="4897438"/>
          <p14:tracePt t="160200" x="3409950" y="4897438"/>
          <p14:tracePt t="160208" x="3459163" y="4897438"/>
          <p14:tracePt t="160215" x="3471863" y="4897438"/>
          <p14:tracePt t="160224" x="3508375" y="4902200"/>
          <p14:tracePt t="160229" x="3538538" y="4902200"/>
          <p14:tracePt t="160237" x="3544888" y="4902200"/>
          <p14:tracePt t="160244" x="3563938" y="4902200"/>
          <p14:tracePt t="160252" x="3582988" y="4902200"/>
          <p14:tracePt t="160260" x="3594100" y="4902200"/>
          <p14:tracePt t="160268" x="3600450" y="4902200"/>
          <p14:tracePt t="160275" x="3613150" y="4902200"/>
          <p14:tracePt t="160282" x="3619500" y="4902200"/>
          <p14:tracePt t="160291" x="3625850" y="4902200"/>
          <p14:tracePt t="160297" x="3632200" y="4902200"/>
          <p14:tracePt t="160312" x="3638550" y="4902200"/>
          <p14:tracePt t="160560" x="3632200" y="4902200"/>
          <p14:tracePt t="160568" x="3625850" y="4902200"/>
          <p14:tracePt t="160574" x="3619500" y="4908550"/>
          <p14:tracePt t="160589" x="3613150" y="4908550"/>
          <p14:tracePt t="160597" x="3606800" y="4908550"/>
          <p14:tracePt t="160605" x="3594100" y="4908550"/>
          <p14:tracePt t="160612" x="3587750" y="4914900"/>
          <p14:tracePt t="160621" x="3576638" y="4914900"/>
          <p14:tracePt t="160627" x="3557588" y="4914900"/>
          <p14:tracePt t="160635" x="3544888" y="4914900"/>
          <p14:tracePt t="160642" x="3538538" y="4914900"/>
          <p14:tracePt t="160657" x="3527425" y="4914900"/>
          <p14:tracePt t="160777" x="3521075" y="4914900"/>
          <p14:tracePt t="160800" x="3514725" y="4914900"/>
          <p14:tracePt t="161160" x="3521075" y="4914900"/>
          <p14:tracePt t="161167" x="3533775" y="4914900"/>
          <p14:tracePt t="161175" x="3544888" y="4914900"/>
          <p14:tracePt t="161190" x="3563938" y="4914900"/>
          <p14:tracePt t="161197" x="3587750" y="4914900"/>
          <p14:tracePt t="161206" x="3600450" y="4914900"/>
          <p14:tracePt t="161212" x="3643313" y="4914900"/>
          <p14:tracePt t="161220" x="3694113" y="4914900"/>
          <p14:tracePt t="161227" x="3711575" y="4914900"/>
          <p14:tracePt t="161235" x="3748088" y="4914900"/>
          <p14:tracePt t="161242" x="3792538" y="4921250"/>
          <p14:tracePt t="161250" x="3841750" y="4921250"/>
          <p14:tracePt t="161257" x="3854450" y="4921250"/>
          <p14:tracePt t="161264" x="3884613" y="4921250"/>
          <p14:tracePt t="161273" x="3908425" y="4921250"/>
          <p14:tracePt t="161279" x="3914775" y="4921250"/>
          <p14:tracePt t="161288" x="3933825" y="4921250"/>
          <p14:tracePt t="161294" x="3946525" y="4921250"/>
          <p14:tracePt t="161303" x="3959225" y="4921250"/>
          <p14:tracePt t="161310" x="3976688" y="4921250"/>
          <p14:tracePt t="161317" x="3989388" y="4921250"/>
          <p14:tracePt t="161325" x="4002088" y="4921250"/>
          <p14:tracePt t="161332" x="4019550" y="4921250"/>
          <p14:tracePt t="161340" x="4038600" y="4921250"/>
          <p14:tracePt t="161347" x="4051300" y="4921250"/>
          <p14:tracePt t="161356" x="4068763" y="4921250"/>
          <p14:tracePt t="161362" x="4087813" y="4921250"/>
          <p14:tracePt t="161370" x="4113213" y="4921250"/>
          <p14:tracePt t="161377" x="4113213" y="4927600"/>
          <p14:tracePt t="161385" x="4113213" y="4940300"/>
          <p14:tracePt t="161392" x="4119563" y="4946650"/>
          <p14:tracePt t="161415" x="4124325" y="4946650"/>
          <p14:tracePt t="161423" x="4130675" y="4946650"/>
          <p14:tracePt t="161429" x="4143375" y="4953000"/>
          <p14:tracePt t="161438" x="4156075" y="4953000"/>
          <p14:tracePt t="161444" x="4162425" y="4953000"/>
          <p14:tracePt t="161454" x="4168775" y="4953000"/>
          <p14:tracePt t="161550" x="4173538" y="4953000"/>
          <p14:tracePt t="161557" x="4179888" y="4953000"/>
          <p14:tracePt t="161565" x="4186238" y="4953000"/>
          <p14:tracePt t="161580" x="4192588" y="4953000"/>
          <p14:tracePt t="161588" x="4205288" y="4953000"/>
          <p14:tracePt t="161594" x="4211638" y="4953000"/>
          <p14:tracePt t="161609" x="4217988" y="4953000"/>
          <p14:tracePt t="161617" x="4224338" y="4953000"/>
          <p14:tracePt t="161625" x="4229100" y="4953000"/>
          <p14:tracePt t="161632" x="4235450" y="4953000"/>
          <p14:tracePt t="167269" x="4329113" y="4995863"/>
          <p14:tracePt t="167273" x="4421188" y="5051425"/>
          <p14:tracePt t="167275" x="4513263" y="5124450"/>
          <p14:tracePt t="167280" x="4660900" y="5322888"/>
          <p14:tracePt t="167287" x="4673600" y="5346700"/>
          <p14:tracePt t="167296" x="4699000" y="5402263"/>
          <p14:tracePt t="167303" x="4722813" y="5470525"/>
          <p14:tracePt t="167310" x="4741863" y="5526088"/>
          <p14:tracePt t="167317" x="4754563" y="5549900"/>
          <p14:tracePt t="167325" x="4754563" y="5599113"/>
          <p14:tracePt t="167332" x="4754563" y="5630863"/>
          <p14:tracePt t="167341" x="4741863" y="5643563"/>
          <p14:tracePt t="167347" x="4722813" y="5661025"/>
          <p14:tracePt t="167355" x="4667250" y="5692775"/>
          <p14:tracePt t="167362" x="4649788" y="5705475"/>
          <p14:tracePt t="167370" x="4598988" y="5722938"/>
          <p14:tracePt t="167378" x="4519613" y="5748338"/>
          <p14:tracePt t="167385" x="4421188" y="5772150"/>
          <p14:tracePt t="167393" x="4384675" y="5772150"/>
          <p14:tracePt t="167400" x="4284663" y="5778500"/>
          <p14:tracePt t="167408" x="4149725" y="5778500"/>
          <p14:tracePt t="167415" x="4075113" y="5778500"/>
          <p14:tracePt t="167423" x="3908425" y="5778500"/>
          <p14:tracePt t="167430" x="3705225" y="5778500"/>
          <p14:tracePt t="167438" x="3632200" y="5778500"/>
          <p14:tracePt t="167445" x="3409950" y="5778500"/>
          <p14:tracePt t="167453" x="3298825" y="5778500"/>
          <p14:tracePt t="167461" x="3236913" y="5778500"/>
          <p14:tracePt t="167468" x="3113088" y="5778500"/>
          <p14:tracePt t="167476" x="3003550" y="5778500"/>
          <p14:tracePt t="167482" x="2952750" y="5778500"/>
          <p14:tracePt t="167492" x="2830513" y="5778500"/>
          <p14:tracePt t="167497" x="2693988" y="5778500"/>
          <p14:tracePt t="167505" x="2608263" y="5778500"/>
          <p14:tracePt t="167512" x="2552700" y="5759450"/>
          <p14:tracePt t="167520" x="2441575" y="5735638"/>
          <p14:tracePt t="167528" x="2343150" y="5716588"/>
          <p14:tracePt t="167535" x="2300288" y="5710238"/>
          <p14:tracePt t="167543" x="2176463" y="5680075"/>
          <p14:tracePt t="167550" x="2090738" y="5661025"/>
          <p14:tracePt t="167558" x="1997075" y="5643563"/>
          <p14:tracePt t="167565" x="1898650" y="5618163"/>
          <p14:tracePt t="167573" x="1776413" y="5599113"/>
          <p14:tracePt t="167580" x="1727200" y="5594350"/>
          <p14:tracePt t="167588" x="1658938" y="5581650"/>
          <p14:tracePt t="167595" x="1597025" y="5575300"/>
          <p14:tracePt t="167602" x="1577975" y="5575300"/>
          <p14:tracePt t="167612" x="1547813" y="5562600"/>
          <p14:tracePt t="167617" x="1522413" y="5556250"/>
          <p14:tracePt t="167626" x="1492250" y="5549900"/>
          <p14:tracePt t="167632" x="1485900" y="5545138"/>
          <p14:tracePt t="167641" x="1466850" y="5532438"/>
          <p14:tracePt t="167647" x="1455738" y="5519738"/>
          <p14:tracePt t="167655" x="1443038" y="5507038"/>
          <p14:tracePt t="167662" x="1417638" y="5494338"/>
          <p14:tracePt t="167671" x="1400175" y="5464175"/>
          <p14:tracePt t="167679" x="1387475" y="5451475"/>
          <p14:tracePt t="167685" x="1331913" y="5408613"/>
          <p14:tracePt t="167692" x="1289050" y="5359400"/>
          <p14:tracePt t="167700" x="1246188" y="5334000"/>
          <p14:tracePt t="167708" x="1214438" y="5310188"/>
          <p14:tracePt t="167715" x="1158875" y="5273675"/>
          <p14:tracePt t="167724" x="1103313" y="5235575"/>
          <p14:tracePt t="167729" x="1079500" y="5218113"/>
          <p14:tracePt t="167738" x="1036638" y="5168900"/>
          <p14:tracePt t="167744" x="1011238" y="5149850"/>
          <p14:tracePt t="167752" x="1004888" y="5130800"/>
          <p14:tracePt t="167761" x="992188" y="5106988"/>
          <p14:tracePt t="167767" x="985838" y="5081588"/>
          <p14:tracePt t="167774" x="985838" y="5068888"/>
          <p14:tracePt t="167782" x="981075" y="5038725"/>
          <p14:tracePt t="167790" x="968375" y="5002213"/>
          <p14:tracePt t="167797" x="962025" y="4957763"/>
          <p14:tracePt t="167804" x="955675" y="4933950"/>
          <p14:tracePt t="167812" x="949325" y="4891088"/>
          <p14:tracePt t="167820" x="930275" y="4829175"/>
          <p14:tracePt t="167827" x="912813" y="4797425"/>
          <p14:tracePt t="167834" x="876300" y="4730750"/>
          <p14:tracePt t="167842" x="857250" y="4687888"/>
          <p14:tracePt t="167849" x="850900" y="4668838"/>
          <p14:tracePt t="167857" x="838200" y="4625975"/>
          <p14:tracePt t="167864" x="831850" y="4600575"/>
          <p14:tracePt t="167872" x="825500" y="4587875"/>
          <p14:tracePt t="167879" x="814388" y="4545013"/>
          <p14:tracePt t="167887" x="808038" y="4527550"/>
          <p14:tracePt t="167894" x="808038" y="4514850"/>
          <p14:tracePt t="167902" x="801688" y="4489450"/>
          <p14:tracePt t="167910" x="795338" y="4465638"/>
          <p14:tracePt t="167917" x="795338" y="4446588"/>
          <p14:tracePt t="167925" x="788988" y="4440238"/>
          <p14:tracePt t="167932" x="782638" y="4421188"/>
          <p14:tracePt t="167942" x="782638" y="4410075"/>
          <p14:tracePt t="167955" x="776288" y="4397375"/>
          <p14:tracePt t="167962" x="776288" y="4384675"/>
          <p14:tracePt t="167970" x="776288" y="4378325"/>
          <p14:tracePt t="167977" x="776288" y="4360863"/>
          <p14:tracePt t="167984" x="776288" y="4348163"/>
          <p14:tracePt t="167992" x="776288" y="4341813"/>
          <p14:tracePt t="167999" x="776288" y="4322763"/>
          <p14:tracePt t="168007" x="776288" y="4311650"/>
          <p14:tracePt t="168014" x="776288" y="4292600"/>
          <p14:tracePt t="168022" x="776288" y="4279900"/>
          <p14:tracePt t="168029" x="776288" y="4260850"/>
          <p14:tracePt t="168037" x="771525" y="4243388"/>
          <p14:tracePt t="168044" x="765175" y="4237038"/>
          <p14:tracePt t="168052" x="765175" y="4224338"/>
          <p14:tracePt t="168060" x="765175" y="4217988"/>
          <p14:tracePt t="168067" x="765175" y="4211638"/>
          <p14:tracePt t="168082" x="758825" y="4200525"/>
          <p14:tracePt t="168090" x="758825" y="4194175"/>
          <p14:tracePt t="168097" x="758825" y="4187825"/>
          <p14:tracePt t="168104" x="758825" y="4168775"/>
          <p14:tracePt t="168112" x="758825" y="4162425"/>
          <p14:tracePt t="168120" x="758825" y="4151313"/>
          <p14:tracePt t="168127" x="758825" y="4132263"/>
          <p14:tracePt t="168134" x="758825" y="4113213"/>
          <p14:tracePt t="168142" x="758825" y="4106863"/>
          <p14:tracePt t="168149" x="758825" y="4095750"/>
          <p14:tracePt t="168164" x="758825" y="4089400"/>
          <p14:tracePt t="168172" x="758825" y="4083050"/>
          <p14:tracePt t="168179" x="758825" y="4070350"/>
          <p14:tracePt t="168187" x="758825" y="4064000"/>
          <p14:tracePt t="168194" x="758825" y="4057650"/>
          <p14:tracePt t="168202" x="758825" y="4051300"/>
          <p14:tracePt t="168210" x="765175" y="4051300"/>
          <p14:tracePt t="168217" x="765175" y="4040188"/>
          <p14:tracePt t="168224" x="765175" y="4033838"/>
          <p14:tracePt t="168232" x="765175" y="4021138"/>
          <p14:tracePt t="168242" x="771525" y="4014788"/>
          <p14:tracePt t="168262" x="771525" y="4008438"/>
          <p14:tracePt t="168301" x="771525" y="4002088"/>
          <p14:tracePt t="168323" x="771525" y="3995738"/>
          <p14:tracePt t="168554" x="771525" y="4002088"/>
          <p14:tracePt t="168569" x="771525" y="4008438"/>
          <p14:tracePt t="168577" x="771525" y="4021138"/>
          <p14:tracePt t="168584" x="771525" y="4027488"/>
          <p14:tracePt t="168592" x="771525" y="4033838"/>
          <p14:tracePt t="168599" x="771525" y="4040188"/>
          <p14:tracePt t="168607" x="771525" y="4057650"/>
          <p14:tracePt t="168614" x="771525" y="4070350"/>
          <p14:tracePt t="168622" x="765175" y="4070350"/>
          <p14:tracePt t="168629" x="765175" y="4076700"/>
          <p14:tracePt t="168637" x="758825" y="4089400"/>
          <p14:tracePt t="168645" x="758825" y="4113213"/>
          <p14:tracePt t="168652" x="758825" y="4119563"/>
          <p14:tracePt t="168660" x="758825" y="4144963"/>
          <p14:tracePt t="168667" x="758825" y="4168775"/>
          <p14:tracePt t="168674" x="752475" y="4175125"/>
          <p14:tracePt t="168682" x="752475" y="4187825"/>
          <p14:tracePt t="168690" x="752475" y="4205288"/>
          <p14:tracePt t="168697" x="752475" y="4217988"/>
          <p14:tracePt t="168704" x="752475" y="4230688"/>
          <p14:tracePt t="168712" x="752475" y="4243388"/>
          <p14:tracePt t="168719" x="752475" y="4256088"/>
          <p14:tracePt t="168727" x="752475" y="4260850"/>
          <p14:tracePt t="168734" x="752475" y="4273550"/>
          <p14:tracePt t="168742" x="752475" y="4279900"/>
          <p14:tracePt t="168749" x="752475" y="4286250"/>
          <p14:tracePt t="168757" x="752475" y="4298950"/>
          <p14:tracePt t="168764" x="758825" y="4305300"/>
          <p14:tracePt t="168772" x="758825" y="4311650"/>
          <p14:tracePt t="168779" x="758825" y="4316413"/>
          <p14:tracePt t="168787" x="758825" y="4348163"/>
          <p14:tracePt t="168795" x="758825" y="4354513"/>
          <p14:tracePt t="168802" x="758825" y="4360863"/>
          <p14:tracePt t="168809" x="758825" y="4371975"/>
          <p14:tracePt t="168817" x="758825" y="4378325"/>
          <p14:tracePt t="168824" x="758825" y="4384675"/>
          <p14:tracePt t="168832" x="758825" y="4397375"/>
          <p14:tracePt t="168839" x="758825" y="4403725"/>
          <p14:tracePt t="168847" x="758825" y="4416425"/>
          <p14:tracePt t="168854" x="765175" y="4433888"/>
          <p14:tracePt t="168862" x="765175" y="4440238"/>
          <p14:tracePt t="168869" x="765175" y="4459288"/>
          <p14:tracePt t="168878" x="765175" y="4476750"/>
          <p14:tracePt t="168884" x="765175" y="4495800"/>
          <p14:tracePt t="168892" x="765175" y="4514850"/>
          <p14:tracePt t="168899" x="765175" y="4527550"/>
          <p14:tracePt t="168907" x="765175" y="4538663"/>
          <p14:tracePt t="168914" x="765175" y="4551363"/>
          <p14:tracePt t="168930" x="765175" y="4587875"/>
          <p14:tracePt t="168937" x="765175" y="4600575"/>
          <p14:tracePt t="168945" x="765175" y="4606925"/>
          <p14:tracePt t="168962" x="765175" y="4632325"/>
          <p14:tracePt t="168967" x="765175" y="4656138"/>
          <p14:tracePt t="168974" x="765175" y="4675188"/>
          <p14:tracePt t="168990" x="765175" y="4718050"/>
          <p14:tracePt t="168997" x="765175" y="4741863"/>
          <p14:tracePt t="169004" x="765175" y="4754563"/>
          <p14:tracePt t="169012" x="765175" y="4760913"/>
          <p14:tracePt t="169019" x="765175" y="4786313"/>
          <p14:tracePt t="169028" x="765175" y="4803775"/>
          <p14:tracePt t="169034" x="765175" y="4810125"/>
          <p14:tracePt t="169042" x="765175" y="4816475"/>
          <p14:tracePt t="169049" x="765175" y="4841875"/>
          <p14:tracePt t="169057" x="765175" y="4852988"/>
          <p14:tracePt t="169072" x="765175" y="4872038"/>
          <p14:tracePt t="169080" x="771525" y="4908550"/>
          <p14:tracePt t="169087" x="771525" y="4921250"/>
          <p14:tracePt t="169095" x="776288" y="4946650"/>
          <p14:tracePt t="169101" x="782638" y="4964113"/>
          <p14:tracePt t="169109" x="782638" y="4970463"/>
          <p14:tracePt t="169117" x="788988" y="4995863"/>
          <p14:tracePt t="169124" x="795338" y="5008563"/>
          <p14:tracePt t="169132" x="795338" y="5013325"/>
          <p14:tracePt t="169139" x="801688" y="5026025"/>
          <p14:tracePt t="169147" x="801688" y="5038725"/>
          <p14:tracePt t="169154" x="808038" y="5057775"/>
          <p14:tracePt t="169162" x="814388" y="5068888"/>
          <p14:tracePt t="169169" x="814388" y="5087938"/>
          <p14:tracePt t="169177" x="820738" y="5094288"/>
          <p14:tracePt t="169184" x="825500" y="5106988"/>
          <p14:tracePt t="169192" x="825500" y="5118100"/>
          <p14:tracePt t="169199" x="844550" y="5143500"/>
          <p14:tracePt t="169207" x="850900" y="5162550"/>
          <p14:tracePt t="169214" x="857250" y="5173663"/>
          <p14:tracePt t="169222" x="863600" y="5186363"/>
          <p14:tracePt t="169230" x="876300" y="5199063"/>
          <p14:tracePt t="169237" x="876300" y="5205413"/>
          <p14:tracePt t="169245" x="881063" y="5224463"/>
          <p14:tracePt t="169252" x="887413" y="5235575"/>
          <p14:tracePt t="169260" x="893763" y="5248275"/>
          <p14:tracePt t="169267" x="893763" y="5260975"/>
          <p14:tracePt t="169274" x="900113" y="5273675"/>
          <p14:tracePt t="169289" x="906463" y="5291138"/>
          <p14:tracePt t="169297" x="906463" y="5297488"/>
          <p14:tracePt t="169304" x="906463" y="5303838"/>
          <p14:tracePt t="169312" x="906463" y="5316538"/>
          <p14:tracePt t="169319" x="912813" y="5322888"/>
          <p14:tracePt t="169328" x="912813" y="5334000"/>
          <p14:tracePt t="169342" x="912813" y="5346700"/>
          <p14:tracePt t="169349" x="912813" y="5359400"/>
          <p14:tracePt t="169357" x="912813" y="5365750"/>
          <p14:tracePt t="169364" x="912813" y="5372100"/>
          <p14:tracePt t="169372" x="912813" y="5378450"/>
          <p14:tracePt t="169379" x="912813" y="5384800"/>
          <p14:tracePt t="169395" x="912813" y="5389563"/>
          <p14:tracePt t="169402" x="912813" y="5395913"/>
          <p14:tracePt t="169409" x="912813" y="5402263"/>
          <p14:tracePt t="169417" x="912813" y="5408613"/>
          <p14:tracePt t="169424" x="912813" y="5414963"/>
          <p14:tracePt t="169432" x="912813" y="5421313"/>
          <p14:tracePt t="169454" x="912813" y="5427663"/>
        </p14:tracePtLst>
      </p14:laserTraceLst>
    </p:ext>
  </p:extLst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879</TotalTime>
  <Words>306</Words>
  <Application>Microsoft Office PowerPoint</Application>
  <PresentationFormat>全屏显示(4:3)</PresentationFormat>
  <Paragraphs>39</Paragraphs>
  <Slides>4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SimSun</vt:lpstr>
      <vt:lpstr>Arial</vt:lpstr>
      <vt:lpstr>Calibri</vt:lpstr>
      <vt:lpstr>Calibri Light</vt:lpstr>
      <vt:lpstr>Consolas</vt:lpstr>
      <vt:lpstr>Times New Roman</vt:lpstr>
      <vt:lpstr>Wingdings</vt:lpstr>
      <vt:lpstr>Office 主题​​</vt:lpstr>
      <vt:lpstr>数据通路</vt:lpstr>
      <vt:lpstr>数据通路的示例</vt:lpstr>
      <vt:lpstr>ALU–算术逻辑单元</vt:lpstr>
      <vt:lpstr>数据通路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加法器–1 位全加器</dc:title>
  <dc:creator>李 榕</dc:creator>
  <cp:lastModifiedBy>李 榕</cp:lastModifiedBy>
  <cp:revision>83</cp:revision>
  <dcterms:created xsi:type="dcterms:W3CDTF">2020-04-05T08:22:26Z</dcterms:created>
  <dcterms:modified xsi:type="dcterms:W3CDTF">2020-04-06T22:03:18Z</dcterms:modified>
</cp:coreProperties>
</file>

<file path=docProps/thumbnail.jpeg>
</file>